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58" r:id="rId3"/>
    <p:sldId id="256" r:id="rId4"/>
    <p:sldId id="263" r:id="rId5"/>
    <p:sldId id="264" r:id="rId6"/>
    <p:sldId id="265" r:id="rId7"/>
    <p:sldId id="266" r:id="rId8"/>
    <p:sldId id="262" r:id="rId9"/>
    <p:sldId id="257" r:id="rId10"/>
    <p:sldId id="259" r:id="rId11"/>
    <p:sldId id="26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113663"/>
    <a:srgbClr val="A3C5EF"/>
    <a:srgbClr val="D2E3F7"/>
    <a:srgbClr val="DDDDDD"/>
    <a:srgbClr val="B2B2B2"/>
    <a:srgbClr val="2127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2" autoAdjust="0"/>
    <p:restoredTop sz="94660"/>
  </p:normalViewPr>
  <p:slideViewPr>
    <p:cSldViewPr>
      <p:cViewPr varScale="1">
        <p:scale>
          <a:sx n="67" d="100"/>
          <a:sy n="67" d="100"/>
        </p:scale>
        <p:origin x="-12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AB9A6-1F17-4373-8824-CC22090AB8A2}" type="datetimeFigureOut">
              <a:rPr lang="en-US" smtClean="0"/>
              <a:t>8/16/2014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5CDB3-C287-4563-8794-0EF68AD041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461DD-318B-490A-82AB-5E3611C5B4B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D4036E-4AE2-415D-8404-AC371A2BDD92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2EC06-820F-4D50-9223-25E8AAC43F4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1A3CD-96A0-4227-9C82-464551CFEB5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PPP_SBUSC_TLE_Last_Pie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5029200"/>
            <a:ext cx="8839200" cy="990600"/>
          </a:xfrm>
        </p:spPr>
        <p:txBody>
          <a:bodyPr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019800"/>
            <a:ext cx="8839200" cy="533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F709E0-B39C-4D15-808F-B5DE8D370E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0D316-A73C-408E-AC9E-9395DB981C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52400"/>
            <a:ext cx="18097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152400"/>
            <a:ext cx="52768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8EEA2-4FE1-403A-BEE5-DB41C60B6B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82D6F-7196-4144-936B-EE5FA2E343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A6204-2182-41CD-9D51-A3C81078B7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76400"/>
            <a:ext cx="3467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4500" y="1676400"/>
            <a:ext cx="3467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CB83F-8D97-4344-B9AC-7598EA9FE9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49B34-DF92-4FC7-8D42-645E8100A2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0472C-38EA-481C-AE3D-BCB25C0639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7B3D5-FCF6-4594-B034-5290B17490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9B713-676E-4A82-8EB1-4B814B8E78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1C925-FC5F-4B19-87EA-B266E68EA4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PPP_SBUSC_TXT_Last_Piec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52400"/>
            <a:ext cx="716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676400"/>
            <a:ext cx="7086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626484-0CD1-4C26-9D35-20ED16C5FF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 dir="vert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21274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21274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21274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21274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ring 2012 1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5569803"/>
            <a:ext cx="8610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Welcome To Our Services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295400"/>
            <a:ext cx="7467600" cy="5410200"/>
          </a:xfrm>
        </p:spPr>
        <p:txBody>
          <a:bodyPr>
            <a:noAutofit/>
          </a:bodyPr>
          <a:lstStyle/>
          <a:p>
            <a:pPr algn="l"/>
            <a:r>
              <a:rPr lang="en-US" sz="3600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“Now concerning the collection for the saints, as I have given order to the churches of Galatia, even so do ye.   </a:t>
            </a:r>
          </a:p>
          <a:p>
            <a:pPr algn="l"/>
            <a:r>
              <a:rPr lang="en-US" sz="3600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Upon the first day of the week let every one of you lay by him in store, as god hath prospered him, that there be no gatherings when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600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come.”    </a:t>
            </a:r>
            <a:r>
              <a:rPr lang="en-US" sz="2800" cap="none" dirty="0" smtClean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1Cor.16:1-2</a:t>
            </a:r>
            <a:endParaRPr lang="en-US" sz="2800" cap="none" dirty="0">
              <a:solidFill>
                <a:schemeClr val="accent1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7800" y="304800"/>
            <a:ext cx="6781800" cy="9144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mericana XBd BT" pitchFamily="18" charset="0"/>
              </a:rPr>
              <a:t>The Collection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utoUpdateAnimBg="0" advAuto="1000"/>
      <p:bldP spid="18435" grpId="0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45065" y="990600"/>
            <a:ext cx="9889066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2286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5000"/>
                  </a:schemeClr>
                </a:solidFill>
              </a:rPr>
              <a:t>Thanks For Coming Out Today</a:t>
            </a:r>
            <a:endParaRPr lang="en-US" sz="32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8001000" cy="762000"/>
          </a:xfrm>
        </p:spPr>
        <p:txBody>
          <a:bodyPr>
            <a:noAutofit/>
          </a:bodyPr>
          <a:lstStyle/>
          <a:p>
            <a:pPr algn="ctr"/>
            <a:r>
              <a:rPr lang="en-US" sz="5200" b="1" cap="none" dirty="0" smtClean="0">
                <a:solidFill>
                  <a:schemeClr val="tx1"/>
                </a:solidFill>
                <a:latin typeface="Cooper Black" pitchFamily="18" charset="0"/>
              </a:rPr>
              <a:t>Let Us Worship </a:t>
            </a:r>
            <a:r>
              <a:rPr lang="en-US" sz="5200" b="1" dirty="0" smtClean="0">
                <a:solidFill>
                  <a:schemeClr val="tx1"/>
                </a:solidFill>
                <a:latin typeface="Cooper Black" pitchFamily="18" charset="0"/>
              </a:rPr>
              <a:t>The Lord</a:t>
            </a:r>
            <a:endParaRPr lang="en-US" sz="5200" b="1" cap="none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924800" cy="4724400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tx2"/>
                </a:solidFill>
                <a:latin typeface="Caslon Bd BT" pitchFamily="18" charset="0"/>
              </a:rPr>
              <a:t>Song Leader – </a:t>
            </a:r>
            <a:r>
              <a:rPr lang="en-US" sz="3800" b="1" dirty="0" smtClean="0">
                <a:solidFill>
                  <a:schemeClr val="tx2"/>
                </a:solidFill>
                <a:latin typeface="Caslon Bd BT" pitchFamily="18" charset="0"/>
              </a:rPr>
              <a:t>Chris </a:t>
            </a:r>
            <a:r>
              <a:rPr lang="en-US" sz="3800" b="1" dirty="0" smtClean="0">
                <a:solidFill>
                  <a:schemeClr val="tx2"/>
                </a:solidFill>
                <a:latin typeface="Caslon Bd BT" pitchFamily="18" charset="0"/>
              </a:rPr>
              <a:t>Craig</a:t>
            </a:r>
            <a:endParaRPr lang="en-US" sz="3800" b="1" dirty="0">
              <a:solidFill>
                <a:schemeClr val="tx2"/>
              </a:solidFill>
              <a:latin typeface="Caslon Bd BT" pitchFamily="18" charset="0"/>
            </a:endParaRPr>
          </a:p>
          <a:p>
            <a:pPr>
              <a:buSzPct val="90000"/>
              <a:buFont typeface="Wingdings" pitchFamily="2" charset="2"/>
              <a:buChar char="&amp;"/>
            </a:pPr>
            <a:r>
              <a:rPr lang="en-US" sz="3800" b="1" dirty="0">
                <a:solidFill>
                  <a:schemeClr val="tx1"/>
                </a:solidFill>
                <a:latin typeface="Caslon Bd BT" pitchFamily="18" charset="0"/>
              </a:rPr>
              <a:t> First Song #  </a:t>
            </a:r>
          </a:p>
          <a:p>
            <a:pPr>
              <a:buSzPct val="90000"/>
              <a:buFont typeface="Wingdings" pitchFamily="2" charset="2"/>
              <a:buChar char="&amp;"/>
            </a:pPr>
            <a:r>
              <a:rPr lang="en-US" sz="3800" b="1" dirty="0">
                <a:solidFill>
                  <a:schemeClr val="tx1"/>
                </a:solidFill>
                <a:latin typeface="Caslon Bd BT" pitchFamily="18" charset="0"/>
              </a:rPr>
              <a:t> Second </a:t>
            </a:r>
            <a:r>
              <a:rPr lang="en-US" sz="3800" b="1" dirty="0" smtClean="0">
                <a:solidFill>
                  <a:schemeClr val="tx1"/>
                </a:solidFill>
                <a:latin typeface="Caslon Bd BT" pitchFamily="18" charset="0"/>
              </a:rPr>
              <a:t>Hymn </a:t>
            </a:r>
            <a:r>
              <a:rPr lang="en-US" sz="3800" b="1" dirty="0">
                <a:solidFill>
                  <a:schemeClr val="tx1"/>
                </a:solidFill>
                <a:latin typeface="Caslon Bd BT" pitchFamily="18" charset="0"/>
              </a:rPr>
              <a:t>#  </a:t>
            </a:r>
          </a:p>
          <a:p>
            <a:r>
              <a:rPr lang="en-US" sz="3800" b="1" dirty="0">
                <a:solidFill>
                  <a:schemeClr val="tx2"/>
                </a:solidFill>
                <a:latin typeface="Caslon Bd BT" pitchFamily="18" charset="0"/>
              </a:rPr>
              <a:t>Opening Prayer – </a:t>
            </a:r>
          </a:p>
          <a:p>
            <a:pPr>
              <a:buSzPct val="90000"/>
              <a:buFont typeface="Wingdings" pitchFamily="2" charset="2"/>
              <a:buChar char="&amp;"/>
            </a:pPr>
            <a:r>
              <a:rPr lang="en-US" sz="3800" b="1" dirty="0">
                <a:solidFill>
                  <a:schemeClr val="tx1"/>
                </a:solidFill>
                <a:latin typeface="Caslon Bd BT" pitchFamily="18" charset="0"/>
              </a:rPr>
              <a:t> Song Before </a:t>
            </a:r>
            <a:r>
              <a:rPr lang="en-US" sz="3800" b="1" dirty="0" smtClean="0">
                <a:solidFill>
                  <a:schemeClr val="tx1"/>
                </a:solidFill>
                <a:latin typeface="Caslon Bd BT" pitchFamily="18" charset="0"/>
              </a:rPr>
              <a:t>The Lesson </a:t>
            </a:r>
            <a:r>
              <a:rPr lang="en-US" sz="3800" b="1" dirty="0">
                <a:solidFill>
                  <a:schemeClr val="tx1"/>
                </a:solidFill>
                <a:latin typeface="Caslon Bd BT" pitchFamily="18" charset="0"/>
              </a:rPr>
              <a:t>#  </a:t>
            </a:r>
          </a:p>
          <a:p>
            <a:pPr>
              <a:buSzPct val="90000"/>
              <a:buFont typeface="Wingdings" pitchFamily="2" charset="2"/>
              <a:buChar char="&amp;"/>
            </a:pPr>
            <a:r>
              <a:rPr lang="en-US" sz="3800" b="1" dirty="0">
                <a:solidFill>
                  <a:schemeClr val="tx1"/>
                </a:solidFill>
                <a:latin typeface="Caslon Bd BT" pitchFamily="18" charset="0"/>
              </a:rPr>
              <a:t> Invitation </a:t>
            </a:r>
            <a:r>
              <a:rPr lang="en-US" sz="3800" b="1" dirty="0" smtClean="0">
                <a:solidFill>
                  <a:schemeClr val="tx1"/>
                </a:solidFill>
                <a:latin typeface="Caslon Bd BT" pitchFamily="18" charset="0"/>
              </a:rPr>
              <a:t>Hymn </a:t>
            </a:r>
            <a:r>
              <a:rPr lang="en-US" sz="3800" b="1" dirty="0">
                <a:solidFill>
                  <a:schemeClr val="tx1"/>
                </a:solidFill>
                <a:latin typeface="Caslon Bd BT" pitchFamily="18" charset="0"/>
              </a:rPr>
              <a:t># </a:t>
            </a:r>
            <a:endParaRPr lang="en-US" sz="3800" b="1" dirty="0" smtClean="0">
              <a:solidFill>
                <a:schemeClr val="tx1"/>
              </a:solidFill>
              <a:latin typeface="Caslon Bd BT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8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8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8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8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8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 advAuto="3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“God’s Righteousness”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019800"/>
            <a:ext cx="8839200" cy="533400"/>
          </a:xfrm>
        </p:spPr>
        <p:txBody>
          <a:bodyPr/>
          <a:lstStyle/>
          <a:p>
            <a:r>
              <a:rPr lang="en-US" sz="2800" dirty="0" smtClean="0"/>
              <a:t>Rom.10:1-11</a:t>
            </a:r>
            <a:endParaRPr lang="en-US" sz="2800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239000" cy="1371600"/>
          </a:xfrm>
        </p:spPr>
        <p:txBody>
          <a:bodyPr/>
          <a:lstStyle/>
          <a:p>
            <a:r>
              <a:rPr lang="en-US" sz="3500" dirty="0" smtClean="0">
                <a:solidFill>
                  <a:schemeClr val="accent5">
                    <a:lumMod val="25000"/>
                  </a:schemeClr>
                </a:solidFill>
              </a:rPr>
              <a:t>What Is the Righteousness of God?</a:t>
            </a:r>
            <a:endParaRPr lang="en-US" sz="35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828800"/>
            <a:ext cx="6553200" cy="4800600"/>
          </a:xfrm>
        </p:spPr>
        <p:txBody>
          <a:bodyPr/>
          <a:lstStyle/>
          <a:p>
            <a:r>
              <a:rPr lang="en-US" sz="3200" dirty="0" smtClean="0"/>
              <a:t>God’s Personal Righteousness,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Ps.97:2, Ps.89:14 ESV</a:t>
            </a:r>
          </a:p>
          <a:p>
            <a:r>
              <a:rPr lang="en-US" sz="3200" dirty="0" smtClean="0"/>
              <a:t>Path of Right Living,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Ps.23:3, Ps.119:172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/>
              <a:t>God’s Plan to Make Men Right,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Rom.1:16-17, Rom.3:21-22, Rom.10:1ff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858000" cy="1295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</a:rPr>
              <a:t>Paul’s Thoughts on the Jews</a:t>
            </a:r>
            <a:endParaRPr lang="en-US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19200"/>
            <a:ext cx="7772400" cy="5410200"/>
          </a:xfrm>
        </p:spPr>
        <p:txBody>
          <a:bodyPr/>
          <a:lstStyle/>
          <a:p>
            <a:r>
              <a:rPr lang="en-US" sz="3200" dirty="0" smtClean="0"/>
              <a:t>His Heart’s Desire and Prayer,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vs.1</a:t>
            </a:r>
          </a:p>
          <a:p>
            <a:r>
              <a:rPr lang="en-US" sz="3200" dirty="0" smtClean="0"/>
              <a:t>They Are Zealous,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vs.2</a:t>
            </a: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Zeal Without Knowledge is Dangerous</a:t>
            </a: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But Knowledge Without Zeal is Pathetic</a:t>
            </a:r>
          </a:p>
          <a:p>
            <a:r>
              <a:rPr lang="en-US" sz="3200" dirty="0" smtClean="0"/>
              <a:t>Ignorant of This Righteousness</a:t>
            </a:r>
          </a:p>
          <a:p>
            <a:r>
              <a:rPr lang="en-US" sz="3200" dirty="0" smtClean="0"/>
              <a:t>Establish Own Righteousness</a:t>
            </a:r>
          </a:p>
          <a:p>
            <a:r>
              <a:rPr lang="en-US" sz="3200" dirty="0" smtClean="0"/>
              <a:t>Rebelled Against God’s Righteousness</a:t>
            </a:r>
          </a:p>
          <a:p>
            <a:endParaRPr lang="en-US" sz="3200" dirty="0" smtClean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858000" cy="1295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</a:rPr>
              <a:t>Righteousness is Available</a:t>
            </a:r>
            <a:endParaRPr lang="en-US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8001000" cy="5410200"/>
          </a:xfrm>
        </p:spPr>
        <p:txBody>
          <a:bodyPr/>
          <a:lstStyle/>
          <a:p>
            <a:r>
              <a:rPr lang="en-US" sz="3200" dirty="0" smtClean="0"/>
              <a:t>Faith Brings Righteousness in the Gospel,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vs.4</a:t>
            </a:r>
          </a:p>
          <a:p>
            <a:r>
              <a:rPr lang="en-US" sz="3200" dirty="0" smtClean="0"/>
              <a:t>In the Law of Moses, Perfect Obedience Brings Righteousness,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vs.5, Gal.3:10-12, Lev.18:5, Rom.4:4-5, Rom.3:23</a:t>
            </a:r>
          </a:p>
          <a:p>
            <a:r>
              <a:rPr lang="en-US" sz="3200" dirty="0" smtClean="0"/>
              <a:t>Easy Access, vs.6-8, Deut.30:11-14</a:t>
            </a:r>
          </a:p>
          <a:p>
            <a:r>
              <a:rPr lang="en-US" sz="3200" dirty="0" smtClean="0"/>
              <a:t>The Problem is not Revelation but the Lack of Faith</a:t>
            </a:r>
          </a:p>
          <a:p>
            <a:endParaRPr lang="en-US" sz="3200" dirty="0" smtClean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6172200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</a:rPr>
              <a:t>Faith in Action</a:t>
            </a:r>
            <a:endParaRPr lang="en-US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8001000" cy="5410200"/>
          </a:xfrm>
        </p:spPr>
        <p:txBody>
          <a:bodyPr/>
          <a:lstStyle/>
          <a:p>
            <a:r>
              <a:rPr lang="en-US" sz="3200" dirty="0" smtClean="0"/>
              <a:t>Active, Living Faith,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vs.9-10, Mt.10:32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Confess our Sins? Confess we are Saved?</a:t>
            </a:r>
          </a:p>
          <a:p>
            <a:r>
              <a:rPr lang="en-US" sz="3200" dirty="0" smtClean="0"/>
              <a:t>True Believers are Not Ashamed,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vs.11</a:t>
            </a:r>
          </a:p>
          <a:p>
            <a:r>
              <a:rPr lang="en-US" sz="3200" dirty="0" smtClean="0"/>
              <a:t>God’s Righteousness Open for All,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vs.12</a:t>
            </a:r>
          </a:p>
          <a:p>
            <a:r>
              <a:rPr lang="en-US" sz="3200" dirty="0" smtClean="0"/>
              <a:t>Calling on God,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vs.13, Acts 22:16, 1Pet.3:21, Mt.7:21</a:t>
            </a:r>
          </a:p>
          <a:p>
            <a:r>
              <a:rPr lang="en-US" sz="3200" dirty="0" smtClean="0"/>
              <a:t>Preaching Makes the Message Known,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vs.14-17, 1 Cor.1:21</a:t>
            </a:r>
          </a:p>
          <a:p>
            <a:r>
              <a:rPr lang="en-US" sz="3200" dirty="0" smtClean="0"/>
              <a:t>Have They All Heard?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Vs.18-21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09575"/>
            <a:ext cx="7467600" cy="65722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rus Blk BT" pitchFamily="18" charset="0"/>
              </a:rPr>
              <a:t>God’s Plan of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rus Blk BT" pitchFamily="18" charset="0"/>
              </a:rPr>
              <a:t>Righteousness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Arrus Blk BT" pitchFamily="18" charset="0"/>
            </a:endParaRP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219200" y="1295400"/>
            <a:ext cx="7848600" cy="53340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SzPct val="96000"/>
              <a:buFont typeface="Wingdings" pitchFamily="2" charset="2"/>
              <a:buAutoNum type="arabicPeriod"/>
              <a:defRPr/>
            </a:pPr>
            <a:r>
              <a:rPr lang="en-US" sz="3200" dirty="0">
                <a:solidFill>
                  <a:schemeClr val="tx1"/>
                </a:solidFill>
                <a:latin typeface="Caslon Bd BT" pitchFamily="18" charset="0"/>
              </a:rPr>
              <a:t>Hear the Gospel of Christ, </a:t>
            </a:r>
            <a:r>
              <a:rPr lang="en-US" sz="3200" dirty="0" smtClean="0">
                <a:solidFill>
                  <a:schemeClr val="tx1"/>
                </a:solidFill>
                <a:latin typeface="Caslon Bd BT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slon Bd BT" pitchFamily="18" charset="0"/>
              </a:rPr>
              <a:t>Acts </a:t>
            </a:r>
            <a:r>
              <a:rPr lang="en-US" sz="2400" dirty="0">
                <a:solidFill>
                  <a:schemeClr val="tx1"/>
                </a:solidFill>
                <a:latin typeface="Caslon Bd BT" pitchFamily="18" charset="0"/>
              </a:rPr>
              <a:t>2:22</a:t>
            </a:r>
            <a:endParaRPr lang="en-US" sz="1800" dirty="0">
              <a:solidFill>
                <a:schemeClr val="tx1"/>
              </a:solidFill>
              <a:latin typeface="Caslon Bd BT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SzPct val="96000"/>
              <a:buFont typeface="Wingdings" pitchFamily="2" charset="2"/>
              <a:buAutoNum type="arabicPeriod"/>
              <a:defRPr/>
            </a:pPr>
            <a:r>
              <a:rPr lang="en-US" sz="3200" dirty="0">
                <a:solidFill>
                  <a:schemeClr val="tx1"/>
                </a:solidFill>
                <a:latin typeface="Caslon Bd BT" pitchFamily="18" charset="0"/>
              </a:rPr>
              <a:t>Believe in Jesus Christ,  </a:t>
            </a:r>
            <a:r>
              <a:rPr lang="en-US" sz="3200" dirty="0" smtClean="0">
                <a:solidFill>
                  <a:schemeClr val="tx1"/>
                </a:solidFill>
                <a:latin typeface="Caslon Bd BT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slon Bd BT" pitchFamily="18" charset="0"/>
              </a:rPr>
              <a:t>Rom.1:16</a:t>
            </a:r>
            <a:endParaRPr lang="en-US" sz="900" dirty="0">
              <a:solidFill>
                <a:schemeClr val="tx1"/>
              </a:solidFill>
              <a:latin typeface="Caslon Bd BT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SzPct val="96000"/>
              <a:buFont typeface="Wingdings" pitchFamily="2" charset="2"/>
              <a:buAutoNum type="arabicPeriod"/>
              <a:defRPr/>
            </a:pPr>
            <a:r>
              <a:rPr lang="en-US" sz="3200" dirty="0">
                <a:solidFill>
                  <a:schemeClr val="tx1"/>
                </a:solidFill>
                <a:latin typeface="Caslon Bd BT" pitchFamily="18" charset="0"/>
              </a:rPr>
              <a:t>Repent and Turn to God</a:t>
            </a:r>
            <a:r>
              <a:rPr lang="en-US" sz="2400" dirty="0">
                <a:solidFill>
                  <a:schemeClr val="tx1"/>
                </a:solidFill>
                <a:latin typeface="Caslon Bd BT" pitchFamily="18" charset="0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latin typeface="Caslon Bd BT" pitchFamily="18" charset="0"/>
              </a:rPr>
              <a:t> Luke </a:t>
            </a:r>
            <a:r>
              <a:rPr lang="en-US" sz="2400" dirty="0">
                <a:solidFill>
                  <a:schemeClr val="tx1"/>
                </a:solidFill>
                <a:latin typeface="Caslon Bd BT" pitchFamily="18" charset="0"/>
              </a:rPr>
              <a:t>13:3</a:t>
            </a:r>
          </a:p>
          <a:p>
            <a:pPr marL="609600" indent="-609600" eaLnBrk="1" hangingPunct="1">
              <a:lnSpc>
                <a:spcPct val="90000"/>
              </a:lnSpc>
              <a:buSzPct val="96000"/>
              <a:buFont typeface="Wingdings" pitchFamily="2" charset="2"/>
              <a:buAutoNum type="arabicPeriod"/>
              <a:defRPr/>
            </a:pPr>
            <a:r>
              <a:rPr lang="en-US" sz="3200" dirty="0">
                <a:solidFill>
                  <a:schemeClr val="tx1"/>
                </a:solidFill>
                <a:latin typeface="Caslon Bd BT" pitchFamily="18" charset="0"/>
              </a:rPr>
              <a:t>Confess Jesus Before Men</a:t>
            </a:r>
            <a:r>
              <a:rPr lang="en-US" sz="2400" dirty="0">
                <a:solidFill>
                  <a:schemeClr val="tx1"/>
                </a:solidFill>
                <a:latin typeface="Caslon Bd BT" pitchFamily="18" charset="0"/>
              </a:rPr>
              <a:t>,  Matt.10:32</a:t>
            </a:r>
          </a:p>
          <a:p>
            <a:pPr marL="609600" indent="-609600" eaLnBrk="1" hangingPunct="1">
              <a:lnSpc>
                <a:spcPct val="90000"/>
              </a:lnSpc>
              <a:buSzPct val="96000"/>
              <a:buFont typeface="Wingdings" pitchFamily="2" charset="2"/>
              <a:buAutoNum type="arabicPeriod"/>
              <a:defRPr/>
            </a:pPr>
            <a:r>
              <a:rPr lang="en-US" sz="3200" dirty="0">
                <a:solidFill>
                  <a:schemeClr val="tx1"/>
                </a:solidFill>
                <a:latin typeface="Caslon Bd BT" pitchFamily="18" charset="0"/>
              </a:rPr>
              <a:t>Baptized Into Christ, </a:t>
            </a:r>
            <a:r>
              <a:rPr lang="en-US" sz="3200" dirty="0" smtClean="0">
                <a:solidFill>
                  <a:schemeClr val="tx1"/>
                </a:solidFill>
                <a:latin typeface="Caslon Bd BT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slon Bd BT" pitchFamily="18" charset="0"/>
              </a:rPr>
              <a:t>I </a:t>
            </a:r>
            <a:r>
              <a:rPr lang="en-US" sz="2400" dirty="0">
                <a:solidFill>
                  <a:schemeClr val="tx1"/>
                </a:solidFill>
                <a:latin typeface="Caslon Bd BT" pitchFamily="18" charset="0"/>
              </a:rPr>
              <a:t>Pet.3:21</a:t>
            </a:r>
          </a:p>
          <a:p>
            <a:pPr marL="609600" indent="-609600" eaLnBrk="1" hangingPunct="1">
              <a:lnSpc>
                <a:spcPct val="90000"/>
              </a:lnSpc>
              <a:buSzPct val="96000"/>
              <a:buFont typeface="Wingdings" pitchFamily="2" charset="2"/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Caslon Bd BT" pitchFamily="18" charset="0"/>
              </a:rPr>
              <a:t>            -----------------------------</a:t>
            </a:r>
          </a:p>
          <a:p>
            <a:pPr marL="609600" indent="-609600" eaLnBrk="1" hangingPunct="1">
              <a:lnSpc>
                <a:spcPct val="90000"/>
              </a:lnSpc>
              <a:buSzPct val="96000"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Caslon Bd BT" pitchFamily="18" charset="0"/>
              </a:rPr>
              <a:t>Grow And Be Faithful</a:t>
            </a:r>
            <a:r>
              <a:rPr lang="en-US" sz="3600" dirty="0">
                <a:solidFill>
                  <a:schemeClr val="accent1">
                    <a:lumMod val="25000"/>
                  </a:schemeClr>
                </a:solidFill>
                <a:latin typeface="Caslon Bd BT" pitchFamily="18" charset="0"/>
              </a:rPr>
              <a:t>, </a:t>
            </a:r>
            <a:r>
              <a:rPr lang="en-US" sz="3600" dirty="0" smtClean="0">
                <a:solidFill>
                  <a:schemeClr val="accent1">
                    <a:lumMod val="25000"/>
                  </a:schemeClr>
                </a:solidFill>
                <a:latin typeface="Caslon Bd BT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25000"/>
                  </a:schemeClr>
                </a:solidFill>
                <a:latin typeface="Caslon Bd BT" pitchFamily="18" charset="0"/>
              </a:rPr>
              <a:t>2 </a:t>
            </a:r>
            <a:r>
              <a:rPr lang="en-US" sz="2400" dirty="0">
                <a:solidFill>
                  <a:schemeClr val="accent1">
                    <a:lumMod val="25000"/>
                  </a:schemeClr>
                </a:solidFill>
                <a:latin typeface="Caslon Bd BT" pitchFamily="18" charset="0"/>
              </a:rPr>
              <a:t>Pet.3:18</a:t>
            </a:r>
          </a:p>
          <a:p>
            <a:pPr marL="609600" indent="-609600" eaLnBrk="1" hangingPunct="1">
              <a:lnSpc>
                <a:spcPct val="90000"/>
              </a:lnSpc>
              <a:buSzPct val="96000"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Caslon Bd BT" pitchFamily="18" charset="0"/>
              </a:rPr>
              <a:t>If Err </a:t>
            </a:r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  <a:latin typeface="Caslon Bd BT" pitchFamily="18" charset="0"/>
              </a:rPr>
              <a:t>As a Christian</a:t>
            </a:r>
            <a:r>
              <a:rPr lang="en-US" sz="2400" dirty="0" smtClean="0">
                <a:solidFill>
                  <a:schemeClr val="accent1">
                    <a:lumMod val="25000"/>
                  </a:schemeClr>
                </a:solidFill>
                <a:latin typeface="Caslon Bd BT" pitchFamily="18" charset="0"/>
              </a:rPr>
              <a:t>: 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Caslon Bd BT" pitchFamily="18" charset="0"/>
              </a:rPr>
              <a:t>Repent and </a:t>
            </a:r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  <a:latin typeface="Caslon Bd BT" pitchFamily="18" charset="0"/>
              </a:rPr>
              <a:t>Confess,   </a:t>
            </a:r>
            <a:r>
              <a:rPr lang="en-US" sz="2400" dirty="0" smtClean="0">
                <a:solidFill>
                  <a:schemeClr val="accent1">
                    <a:lumMod val="25000"/>
                  </a:schemeClr>
                </a:solidFill>
                <a:latin typeface="Caslon Bd BT" pitchFamily="18" charset="0"/>
              </a:rPr>
              <a:t>Acts 19:18</a:t>
            </a:r>
            <a:endParaRPr lang="en-US" sz="2400" dirty="0">
              <a:solidFill>
                <a:schemeClr val="accent1">
                  <a:lumMod val="25000"/>
                </a:schemeClr>
              </a:solidFill>
              <a:latin typeface="Caslon Bd BT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 advAuto="10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62800" cy="6858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rgbClr val="C00000"/>
                </a:solidFill>
              </a:rPr>
              <a:t>This Do In Remembrance of Me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219200" y="1240334"/>
            <a:ext cx="79248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7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Luke </a:t>
            </a:r>
            <a:r>
              <a:rPr lang="en-US" sz="27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23:20  </a:t>
            </a:r>
            <a:r>
              <a:rPr lang="en-US" sz="2700" dirty="0"/>
              <a:t>Pilate addressed them once more, desiring to release Jesus, </a:t>
            </a:r>
          </a:p>
          <a:p>
            <a:r>
              <a:rPr lang="en-US" sz="27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Luke </a:t>
            </a:r>
            <a:r>
              <a:rPr lang="en-US" sz="27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23:21  </a:t>
            </a:r>
            <a:r>
              <a:rPr lang="en-US" sz="2700" dirty="0"/>
              <a:t>but they kept shouting, "Crucify, crucify him!" </a:t>
            </a:r>
          </a:p>
          <a:p>
            <a:r>
              <a:rPr lang="en-US" sz="27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Luke </a:t>
            </a:r>
            <a:r>
              <a:rPr lang="en-US" sz="27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23:22  </a:t>
            </a:r>
            <a:r>
              <a:rPr lang="en-US" sz="2700" dirty="0"/>
              <a:t>A third time he said to them, "Why, what evil has he done? I have found in him no guilt deserving death. I will therefore punish and release him." </a:t>
            </a:r>
          </a:p>
          <a:p>
            <a:r>
              <a:rPr lang="en-US" sz="27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Luke </a:t>
            </a:r>
            <a:r>
              <a:rPr lang="en-US" sz="27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23:23  </a:t>
            </a:r>
            <a:r>
              <a:rPr lang="en-US" sz="2700" dirty="0"/>
              <a:t>But they were urgent, demanding with loud cries that he should be crucified. And their voices prevailed. </a:t>
            </a:r>
          </a:p>
          <a:p>
            <a:r>
              <a:rPr lang="en-US" sz="27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Luke </a:t>
            </a:r>
            <a:r>
              <a:rPr lang="en-US" sz="27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23:24  </a:t>
            </a:r>
            <a:r>
              <a:rPr lang="en-US" sz="2700" dirty="0"/>
              <a:t>So Pilate decided that their demand should be granted. </a:t>
            </a:r>
          </a:p>
        </p:txBody>
      </p:sp>
      <p:pic>
        <p:nvPicPr>
          <p:cNvPr id="4" name="Picture 3" descr="jes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76200"/>
            <a:ext cx="1676400" cy="1098911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utoUpdateAnimBg="0" advAuto="5000"/>
      <p:bldP spid="11267" grpId="0" autoUpdateAnimBg="0"/>
    </p:bldLst>
  </p:timing>
</p:sld>
</file>

<file path=ppt/theme/theme1.xml><?xml version="1.0" encoding="utf-8"?>
<a:theme xmlns:a="http://schemas.openxmlformats.org/drawingml/2006/main" name="Last puzzle piece design template">
  <a:themeElements>
    <a:clrScheme name="Office Theme 14">
      <a:dk1>
        <a:srgbClr val="000000"/>
      </a:dk1>
      <a:lt1>
        <a:srgbClr val="FFFFFF"/>
      </a:lt1>
      <a:dk2>
        <a:srgbClr val="8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6600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8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Last puzzle piece design template</Template>
  <TotalTime>741</TotalTime>
  <Words>455</Words>
  <Application>Microsoft Office PowerPoint</Application>
  <PresentationFormat>On-screen Show (4:3)</PresentationFormat>
  <Paragraphs>58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Last puzzle piece design template</vt:lpstr>
      <vt:lpstr>Slide 1</vt:lpstr>
      <vt:lpstr>Let Us Worship The Lord</vt:lpstr>
      <vt:lpstr>“God’s Righteousness”</vt:lpstr>
      <vt:lpstr>What Is the Righteousness of God?</vt:lpstr>
      <vt:lpstr>Paul’s Thoughts on the Jews</vt:lpstr>
      <vt:lpstr>Righteousness is Available</vt:lpstr>
      <vt:lpstr>Faith in Action</vt:lpstr>
      <vt:lpstr>God’s Plan of Righteousness</vt:lpstr>
      <vt:lpstr>This Do In Remembrance of Me</vt:lpstr>
      <vt:lpstr>The Collection</vt:lpstr>
      <vt:lpstr>Slide 11</vt:lpstr>
    </vt:vector>
  </TitlesOfParts>
  <Manager/>
  <Company>PresentationPro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“God’s Righteousness”</dc:title>
  <dc:subject/>
  <dc:creator>Owner</dc:creator>
  <cp:keywords/>
  <dc:description/>
  <cp:lastModifiedBy>Owner</cp:lastModifiedBy>
  <cp:revision>35</cp:revision>
  <dcterms:created xsi:type="dcterms:W3CDTF">2014-08-16T14:51:07Z</dcterms:created>
  <dcterms:modified xsi:type="dcterms:W3CDTF">2014-08-17T03:13:01Z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TC102862111033</vt:lpwstr>
  </property>
</Properties>
</file>