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1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E81F8-1358-4135-B0EE-5A042AB45E25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47226-29B2-4805-9AA6-92F04FE99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0520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4B51-CB59-A84D-B328-DBE719D28FD2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4B51-CB59-A84D-B328-DBE719D28FD2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07F9-E775-B24F-A48D-A20EB6A9F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4B51-CB59-A84D-B328-DBE719D28FD2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07F9-E775-B24F-A48D-A20EB6A9F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4B51-CB59-A84D-B328-DBE719D28FD2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07F9-E775-B24F-A48D-A20EB6A9F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4B51-CB59-A84D-B328-DBE719D28FD2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07F9-E775-B24F-A48D-A20EB6A9F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4B51-CB59-A84D-B328-DBE719D28FD2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07F9-E775-B24F-A48D-A20EB6A9F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4B51-CB59-A84D-B328-DBE719D28FD2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07F9-E775-B24F-A48D-A20EB6A9F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4B51-CB59-A84D-B328-DBE719D28FD2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07F9-E775-B24F-A48D-A20EB6A9F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4B51-CB59-A84D-B328-DBE719D28FD2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07F9-E775-B24F-A48D-A20EB6A9F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4B51-CB59-A84D-B328-DBE719D28FD2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A07F9-E775-B24F-A48D-A20EB6A9F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C8B4B51-CB59-A84D-B328-DBE719D28FD2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92A07F9-E775-B24F-A48D-A20EB6A9F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C8B4B51-CB59-A84D-B328-DBE719D28FD2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92A07F9-E775-B24F-A48D-A20EB6A9F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Ye Have Heard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Matt. 5:43-45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269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 Have Heard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“everybody ought to be keeping the Ten Commandments”</a:t>
            </a:r>
          </a:p>
          <a:p>
            <a:r>
              <a:rPr lang="en-US" b="1" dirty="0" smtClean="0"/>
              <a:t>“man is justified by faith only.”</a:t>
            </a:r>
          </a:p>
          <a:p>
            <a:r>
              <a:rPr lang="en-US" b="1" dirty="0" smtClean="0"/>
              <a:t>“salvation is a free gift.  There is nothing you must do to be saved.”</a:t>
            </a:r>
          </a:p>
          <a:p>
            <a:r>
              <a:rPr lang="en-US" b="1" dirty="0" smtClean="0"/>
              <a:t>“baptism does not save.”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4760515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 Have Heard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“God is too good to send anyone to Hell.”</a:t>
            </a:r>
          </a:p>
          <a:p>
            <a:r>
              <a:rPr lang="en-US" b="1" dirty="0" smtClean="0"/>
              <a:t>“it makes no difference what you believe as long as you are sincere.”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120800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24</TotalTime>
  <Words>79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Ye Have Heard</vt:lpstr>
      <vt:lpstr>You Have Heard</vt:lpstr>
      <vt:lpstr>You Have Heard</vt:lpstr>
    </vt:vector>
  </TitlesOfParts>
  <Company>Eubank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 Have Heard</dc:title>
  <dc:creator>Dale Robins</dc:creator>
  <cp:lastModifiedBy>Danny McKibben</cp:lastModifiedBy>
  <cp:revision>4</cp:revision>
  <dcterms:created xsi:type="dcterms:W3CDTF">2014-11-06T21:06:10Z</dcterms:created>
  <dcterms:modified xsi:type="dcterms:W3CDTF">2014-11-07T14:13:37Z</dcterms:modified>
</cp:coreProperties>
</file>