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5A3018-9846-4B3E-A72C-37547CC36999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43637-E9F5-4F47-B43B-99170810E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2EC06-820F-4D50-9223-25E8AAC43F4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6"/>
          <p:cNvGrpSpPr>
            <a:grpSpLocks/>
          </p:cNvGrpSpPr>
          <p:nvPr/>
        </p:nvGrpSpPr>
        <p:grpSpPr bwMode="auto">
          <a:xfrm>
            <a:off x="-119063" y="-104775"/>
            <a:ext cx="9394826" cy="7042150"/>
            <a:chOff x="-75" y="-66"/>
            <a:chExt cx="5918" cy="4436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-75" y="-66"/>
              <a:ext cx="5918" cy="4436"/>
              <a:chOff x="-78" y="-70"/>
              <a:chExt cx="5918" cy="4436"/>
            </a:xfrm>
          </p:grpSpPr>
          <p:grpSp>
            <p:nvGrpSpPr>
              <p:cNvPr id="4" name="Group 3"/>
              <p:cNvGrpSpPr>
                <a:grpSpLocks/>
              </p:cNvGrpSpPr>
              <p:nvPr/>
            </p:nvGrpSpPr>
            <p:grpSpPr bwMode="auto">
              <a:xfrm>
                <a:off x="1373" y="2671"/>
                <a:ext cx="910" cy="818"/>
                <a:chOff x="1373" y="2671"/>
                <a:chExt cx="910" cy="818"/>
              </a:xfrm>
            </p:grpSpPr>
            <p:sp>
              <p:nvSpPr>
                <p:cNvPr id="35844" name="Freeform 4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45" name="Freeform 5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46" name="Freeform 6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47" name="Freeform 7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8"/>
              <p:cNvGrpSpPr>
                <a:grpSpLocks/>
              </p:cNvGrpSpPr>
              <p:nvPr/>
            </p:nvGrpSpPr>
            <p:grpSpPr bwMode="auto">
              <a:xfrm>
                <a:off x="2100" y="2253"/>
                <a:ext cx="910" cy="818"/>
                <a:chOff x="1373" y="2671"/>
                <a:chExt cx="910" cy="818"/>
              </a:xfrm>
            </p:grpSpPr>
            <p:sp>
              <p:nvSpPr>
                <p:cNvPr id="35849" name="Freeform 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50" name="Freeform 1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51" name="Freeform 1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52" name="Freeform 1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5853" name="Freeform 13"/>
              <p:cNvSpPr>
                <a:spLocks/>
              </p:cNvSpPr>
              <p:nvPr/>
            </p:nvSpPr>
            <p:spPr bwMode="hidden">
              <a:xfrm>
                <a:off x="672" y="312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54" name="Freeform 14"/>
              <p:cNvSpPr>
                <a:spLocks/>
              </p:cNvSpPr>
              <p:nvPr/>
            </p:nvSpPr>
            <p:spPr bwMode="hidden">
              <a:xfrm rot="17783459">
                <a:off x="1204" y="340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55" name="Freeform 15"/>
              <p:cNvSpPr>
                <a:spLocks/>
              </p:cNvSpPr>
              <p:nvPr/>
            </p:nvSpPr>
            <p:spPr bwMode="hidden">
              <a:xfrm>
                <a:off x="771" y="351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56" name="Freeform 16"/>
              <p:cNvSpPr>
                <a:spLocks/>
              </p:cNvSpPr>
              <p:nvPr/>
            </p:nvSpPr>
            <p:spPr bwMode="hidden">
              <a:xfrm>
                <a:off x="1060" y="305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" name="Group 17"/>
              <p:cNvGrpSpPr>
                <a:grpSpLocks/>
              </p:cNvGrpSpPr>
              <p:nvPr/>
            </p:nvGrpSpPr>
            <p:grpSpPr bwMode="auto">
              <a:xfrm>
                <a:off x="-29" y="3464"/>
                <a:ext cx="910" cy="818"/>
                <a:chOff x="1373" y="2671"/>
                <a:chExt cx="910" cy="818"/>
              </a:xfrm>
            </p:grpSpPr>
            <p:sp>
              <p:nvSpPr>
                <p:cNvPr id="35858" name="Freeform 1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59" name="Freeform 1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60" name="Freeform 2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61" name="Freeform 2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" name="Group 22"/>
              <p:cNvGrpSpPr>
                <a:grpSpLocks/>
              </p:cNvGrpSpPr>
              <p:nvPr/>
            </p:nvGrpSpPr>
            <p:grpSpPr bwMode="auto">
              <a:xfrm>
                <a:off x="2784" y="1836"/>
                <a:ext cx="910" cy="818"/>
                <a:chOff x="1373" y="2671"/>
                <a:chExt cx="910" cy="818"/>
              </a:xfrm>
            </p:grpSpPr>
            <p:sp>
              <p:nvSpPr>
                <p:cNvPr id="35863" name="Freeform 23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64" name="Freeform 24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65" name="Freeform 25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66" name="Freeform 26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5867" name="Freeform 27"/>
              <p:cNvSpPr>
                <a:spLocks/>
              </p:cNvSpPr>
              <p:nvPr/>
            </p:nvSpPr>
            <p:spPr bwMode="hidden">
              <a:xfrm>
                <a:off x="931" y="204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68" name="Freeform 28"/>
              <p:cNvSpPr>
                <a:spLocks/>
              </p:cNvSpPr>
              <p:nvPr/>
            </p:nvSpPr>
            <p:spPr bwMode="hidden">
              <a:xfrm rot="17783459">
                <a:off x="1430" y="229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69" name="Freeform 29"/>
              <p:cNvSpPr>
                <a:spLocks/>
              </p:cNvSpPr>
              <p:nvPr/>
            </p:nvSpPr>
            <p:spPr bwMode="hidden">
              <a:xfrm>
                <a:off x="1030" y="243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70" name="Freeform 30"/>
              <p:cNvSpPr>
                <a:spLocks/>
              </p:cNvSpPr>
              <p:nvPr/>
            </p:nvSpPr>
            <p:spPr bwMode="hidden">
              <a:xfrm>
                <a:off x="1302" y="191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" name="Group 31"/>
              <p:cNvGrpSpPr>
                <a:grpSpLocks/>
              </p:cNvGrpSpPr>
              <p:nvPr/>
            </p:nvGrpSpPr>
            <p:grpSpPr bwMode="auto">
              <a:xfrm>
                <a:off x="1658" y="1560"/>
                <a:ext cx="910" cy="818"/>
                <a:chOff x="1373" y="2671"/>
                <a:chExt cx="910" cy="818"/>
              </a:xfrm>
            </p:grpSpPr>
            <p:sp>
              <p:nvSpPr>
                <p:cNvPr id="35872" name="Freeform 3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73" name="Freeform 3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74" name="Freeform 3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75" name="Freeform 3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5876" name="Freeform 36"/>
              <p:cNvSpPr>
                <a:spLocks/>
              </p:cNvSpPr>
              <p:nvPr/>
            </p:nvSpPr>
            <p:spPr bwMode="hidden">
              <a:xfrm>
                <a:off x="230" y="2433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77" name="Freeform 37"/>
              <p:cNvSpPr>
                <a:spLocks/>
              </p:cNvSpPr>
              <p:nvPr/>
            </p:nvSpPr>
            <p:spPr bwMode="hidden">
              <a:xfrm rot="17783459">
                <a:off x="729" y="2677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78" name="Freeform 38"/>
              <p:cNvSpPr>
                <a:spLocks/>
              </p:cNvSpPr>
              <p:nvPr/>
            </p:nvSpPr>
            <p:spPr bwMode="hidden">
              <a:xfrm>
                <a:off x="354" y="28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79" name="Freeform 39"/>
              <p:cNvSpPr>
                <a:spLocks/>
              </p:cNvSpPr>
              <p:nvPr/>
            </p:nvSpPr>
            <p:spPr bwMode="hidden">
              <a:xfrm>
                <a:off x="618" y="2362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80" name="Freeform 40"/>
              <p:cNvSpPr>
                <a:spLocks/>
              </p:cNvSpPr>
              <p:nvPr/>
            </p:nvSpPr>
            <p:spPr bwMode="hidden">
              <a:xfrm>
                <a:off x="1257" y="383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81" name="Freeform 41"/>
              <p:cNvSpPr>
                <a:spLocks/>
              </p:cNvSpPr>
              <p:nvPr/>
            </p:nvSpPr>
            <p:spPr bwMode="hidden">
              <a:xfrm rot="17783459">
                <a:off x="28" y="308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82" name="Freeform 42"/>
              <p:cNvSpPr>
                <a:spLocks/>
              </p:cNvSpPr>
              <p:nvPr/>
            </p:nvSpPr>
            <p:spPr bwMode="hidden">
              <a:xfrm>
                <a:off x="4129" y="22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83" name="Freeform 43"/>
              <p:cNvSpPr>
                <a:spLocks/>
              </p:cNvSpPr>
              <p:nvPr/>
            </p:nvSpPr>
            <p:spPr bwMode="hidden">
              <a:xfrm rot="18416349">
                <a:off x="2" y="272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" name="Group 44"/>
              <p:cNvGrpSpPr>
                <a:grpSpLocks/>
              </p:cNvGrpSpPr>
              <p:nvPr/>
            </p:nvGrpSpPr>
            <p:grpSpPr bwMode="auto">
              <a:xfrm>
                <a:off x="2342" y="1143"/>
                <a:ext cx="910" cy="818"/>
                <a:chOff x="1373" y="2671"/>
                <a:chExt cx="910" cy="818"/>
              </a:xfrm>
            </p:grpSpPr>
            <p:sp>
              <p:nvSpPr>
                <p:cNvPr id="35885" name="Freeform 4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86" name="Freeform 4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87" name="Freeform 4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88" name="Freeform 4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49"/>
              <p:cNvGrpSpPr>
                <a:grpSpLocks/>
              </p:cNvGrpSpPr>
              <p:nvPr/>
            </p:nvGrpSpPr>
            <p:grpSpPr bwMode="auto">
              <a:xfrm>
                <a:off x="481" y="1235"/>
                <a:ext cx="910" cy="818"/>
                <a:chOff x="1373" y="2671"/>
                <a:chExt cx="910" cy="818"/>
              </a:xfrm>
            </p:grpSpPr>
            <p:sp>
              <p:nvSpPr>
                <p:cNvPr id="35890" name="Freeform 50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91" name="Freeform 51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92" name="Freeform 52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93" name="Freeform 53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54"/>
              <p:cNvGrpSpPr>
                <a:grpSpLocks/>
              </p:cNvGrpSpPr>
              <p:nvPr/>
            </p:nvGrpSpPr>
            <p:grpSpPr bwMode="auto">
              <a:xfrm>
                <a:off x="1208" y="817"/>
                <a:ext cx="910" cy="818"/>
                <a:chOff x="1373" y="2671"/>
                <a:chExt cx="910" cy="818"/>
              </a:xfrm>
            </p:grpSpPr>
            <p:sp>
              <p:nvSpPr>
                <p:cNvPr id="35895" name="Freeform 5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96" name="Freeform 5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97" name="Freeform 5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98" name="Freeform 5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5899" name="Freeform 59"/>
              <p:cNvSpPr>
                <a:spLocks/>
              </p:cNvSpPr>
              <p:nvPr/>
            </p:nvSpPr>
            <p:spPr bwMode="hidden">
              <a:xfrm>
                <a:off x="5014" y="165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00" name="Freeform 60"/>
              <p:cNvSpPr>
                <a:spLocks/>
              </p:cNvSpPr>
              <p:nvPr/>
            </p:nvSpPr>
            <p:spPr bwMode="hidden">
              <a:xfrm rot="17783459">
                <a:off x="362" y="197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01" name="Freeform 61"/>
              <p:cNvSpPr>
                <a:spLocks/>
              </p:cNvSpPr>
              <p:nvPr/>
            </p:nvSpPr>
            <p:spPr bwMode="hidden">
              <a:xfrm>
                <a:off x="4" y="2158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02" name="Freeform 62"/>
              <p:cNvSpPr>
                <a:spLocks/>
              </p:cNvSpPr>
              <p:nvPr/>
            </p:nvSpPr>
            <p:spPr bwMode="hidden">
              <a:xfrm>
                <a:off x="68" y="172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03" name="Freeform 63"/>
              <p:cNvSpPr>
                <a:spLocks/>
              </p:cNvSpPr>
              <p:nvPr/>
            </p:nvSpPr>
            <p:spPr bwMode="hidden">
              <a:xfrm>
                <a:off x="4297" y="191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04" name="Freeform 64"/>
              <p:cNvSpPr>
                <a:spLocks/>
              </p:cNvSpPr>
              <p:nvPr/>
            </p:nvSpPr>
            <p:spPr bwMode="hidden">
              <a:xfrm rot="17783459">
                <a:off x="855" y="392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05" name="Freeform 65"/>
              <p:cNvSpPr>
                <a:spLocks/>
              </p:cNvSpPr>
              <p:nvPr/>
            </p:nvSpPr>
            <p:spPr bwMode="hidden">
              <a:xfrm>
                <a:off x="3695" y="2217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06" name="Freeform 66"/>
              <p:cNvSpPr>
                <a:spLocks/>
              </p:cNvSpPr>
              <p:nvPr/>
            </p:nvSpPr>
            <p:spPr bwMode="hidden">
              <a:xfrm>
                <a:off x="4659" y="171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2" name="Group 67"/>
              <p:cNvGrpSpPr>
                <a:grpSpLocks/>
              </p:cNvGrpSpPr>
              <p:nvPr/>
            </p:nvGrpSpPr>
            <p:grpSpPr bwMode="auto">
              <a:xfrm>
                <a:off x="1892" y="400"/>
                <a:ext cx="910" cy="818"/>
                <a:chOff x="1373" y="2671"/>
                <a:chExt cx="910" cy="818"/>
              </a:xfrm>
            </p:grpSpPr>
            <p:sp>
              <p:nvSpPr>
                <p:cNvPr id="35908" name="Freeform 6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09" name="Freeform 6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10" name="Freeform 7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11" name="Freeform 7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5912" name="Freeform 72"/>
              <p:cNvSpPr>
                <a:spLocks/>
              </p:cNvSpPr>
              <p:nvPr/>
            </p:nvSpPr>
            <p:spPr bwMode="hidden">
              <a:xfrm>
                <a:off x="5431" y="149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13" name="Freeform 73"/>
              <p:cNvSpPr>
                <a:spLocks/>
              </p:cNvSpPr>
              <p:nvPr/>
            </p:nvSpPr>
            <p:spPr bwMode="hidden">
              <a:xfrm rot="17783459">
                <a:off x="254" y="97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14" name="Freeform 74"/>
              <p:cNvSpPr>
                <a:spLocks/>
              </p:cNvSpPr>
              <p:nvPr/>
            </p:nvSpPr>
            <p:spPr bwMode="hidden">
              <a:xfrm>
                <a:off x="-4" y="128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15" name="Freeform 75"/>
              <p:cNvSpPr>
                <a:spLocks/>
              </p:cNvSpPr>
              <p:nvPr/>
            </p:nvSpPr>
            <p:spPr bwMode="hidden">
              <a:xfrm>
                <a:off x="60" y="70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16" name="Freeform 76"/>
              <p:cNvSpPr>
                <a:spLocks/>
              </p:cNvSpPr>
              <p:nvPr/>
            </p:nvSpPr>
            <p:spPr bwMode="hidden">
              <a:xfrm>
                <a:off x="407" y="34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17" name="Freeform 77"/>
              <p:cNvSpPr>
                <a:spLocks/>
              </p:cNvSpPr>
              <p:nvPr/>
            </p:nvSpPr>
            <p:spPr bwMode="hidden">
              <a:xfrm rot="17783459">
                <a:off x="956" y="5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18" name="Freeform 78"/>
              <p:cNvSpPr>
                <a:spLocks/>
              </p:cNvSpPr>
              <p:nvPr/>
            </p:nvSpPr>
            <p:spPr bwMode="hidden">
              <a:xfrm>
                <a:off x="572" y="73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19" name="Freeform 79"/>
              <p:cNvSpPr>
                <a:spLocks/>
              </p:cNvSpPr>
              <p:nvPr/>
            </p:nvSpPr>
            <p:spPr bwMode="hidden">
              <a:xfrm>
                <a:off x="895" y="25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20" name="Freeform 80"/>
              <p:cNvSpPr>
                <a:spLocks/>
              </p:cNvSpPr>
              <p:nvPr/>
            </p:nvSpPr>
            <p:spPr bwMode="hidden">
              <a:xfrm>
                <a:off x="1182" y="-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21" name="Freeform 81"/>
              <p:cNvSpPr>
                <a:spLocks/>
              </p:cNvSpPr>
              <p:nvPr/>
            </p:nvSpPr>
            <p:spPr bwMode="hidden">
              <a:xfrm rot="17783459">
                <a:off x="1606" y="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22" name="Freeform 82"/>
              <p:cNvSpPr>
                <a:spLocks/>
              </p:cNvSpPr>
              <p:nvPr/>
            </p:nvSpPr>
            <p:spPr bwMode="hidden">
              <a:xfrm>
                <a:off x="1381" y="45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23" name="Freeform 83"/>
              <p:cNvSpPr>
                <a:spLocks/>
              </p:cNvSpPr>
              <p:nvPr/>
            </p:nvSpPr>
            <p:spPr bwMode="hidden">
              <a:xfrm>
                <a:off x="1987" y="-1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24" name="Freeform 84"/>
              <p:cNvSpPr>
                <a:spLocks/>
              </p:cNvSpPr>
              <p:nvPr/>
            </p:nvSpPr>
            <p:spPr bwMode="hidden">
              <a:xfrm>
                <a:off x="585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25" name="Freeform 85"/>
              <p:cNvSpPr>
                <a:spLocks/>
              </p:cNvSpPr>
              <p:nvPr/>
            </p:nvSpPr>
            <p:spPr bwMode="hidden">
              <a:xfrm>
                <a:off x="2372" y="398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26" name="Freeform 86"/>
              <p:cNvSpPr>
                <a:spLocks/>
              </p:cNvSpPr>
              <p:nvPr/>
            </p:nvSpPr>
            <p:spPr bwMode="hidden">
              <a:xfrm rot="17783459">
                <a:off x="-21" y="240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27" name="Freeform 87"/>
              <p:cNvSpPr>
                <a:spLocks/>
              </p:cNvSpPr>
              <p:nvPr/>
            </p:nvSpPr>
            <p:spPr bwMode="hidden">
              <a:xfrm>
                <a:off x="181" y="-38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28" name="Freeform 88"/>
              <p:cNvSpPr>
                <a:spLocks/>
              </p:cNvSpPr>
              <p:nvPr/>
            </p:nvSpPr>
            <p:spPr bwMode="hidden">
              <a:xfrm>
                <a:off x="2750" y="38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29" name="Freeform 89"/>
              <p:cNvSpPr>
                <a:spLocks/>
              </p:cNvSpPr>
              <p:nvPr/>
            </p:nvSpPr>
            <p:spPr bwMode="hidden">
              <a:xfrm rot="17783459">
                <a:off x="4210" y="33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30" name="Freeform 90"/>
              <p:cNvSpPr>
                <a:spLocks/>
              </p:cNvSpPr>
              <p:nvPr/>
            </p:nvSpPr>
            <p:spPr bwMode="hidden">
              <a:xfrm>
                <a:off x="4528" y="3653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31" name="Freeform 91"/>
              <p:cNvSpPr>
                <a:spLocks/>
              </p:cNvSpPr>
              <p:nvPr/>
            </p:nvSpPr>
            <p:spPr bwMode="hidden">
              <a:xfrm>
                <a:off x="3163" y="366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32" name="Freeform 92"/>
              <p:cNvSpPr>
                <a:spLocks/>
              </p:cNvSpPr>
              <p:nvPr/>
            </p:nvSpPr>
            <p:spPr bwMode="hidden">
              <a:xfrm>
                <a:off x="3502" y="34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33" name="Freeform 93"/>
              <p:cNvSpPr>
                <a:spLocks/>
              </p:cNvSpPr>
              <p:nvPr/>
            </p:nvSpPr>
            <p:spPr bwMode="hidden">
              <a:xfrm rot="17783459">
                <a:off x="3967" y="36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34" name="Freeform 94"/>
              <p:cNvSpPr>
                <a:spLocks/>
              </p:cNvSpPr>
              <p:nvPr/>
            </p:nvSpPr>
            <p:spPr bwMode="hidden">
              <a:xfrm>
                <a:off x="3617" y="392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35" name="Freeform 95"/>
              <p:cNvSpPr>
                <a:spLocks/>
              </p:cNvSpPr>
              <p:nvPr/>
            </p:nvSpPr>
            <p:spPr bwMode="hidden">
              <a:xfrm>
                <a:off x="3840" y="328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36" name="Freeform 96"/>
              <p:cNvSpPr>
                <a:spLocks/>
              </p:cNvSpPr>
              <p:nvPr/>
            </p:nvSpPr>
            <p:spPr bwMode="hidden">
              <a:xfrm>
                <a:off x="2325" y="3101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37" name="Freeform 97"/>
              <p:cNvSpPr>
                <a:spLocks/>
              </p:cNvSpPr>
              <p:nvPr/>
            </p:nvSpPr>
            <p:spPr bwMode="hidden">
              <a:xfrm rot="17783459">
                <a:off x="2858" y="335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38" name="Freeform 98"/>
              <p:cNvSpPr>
                <a:spLocks/>
              </p:cNvSpPr>
              <p:nvPr/>
            </p:nvSpPr>
            <p:spPr bwMode="hidden">
              <a:xfrm>
                <a:off x="2458" y="356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39" name="Freeform 99"/>
              <p:cNvSpPr>
                <a:spLocks/>
              </p:cNvSpPr>
              <p:nvPr/>
            </p:nvSpPr>
            <p:spPr bwMode="hidden">
              <a:xfrm>
                <a:off x="2713" y="30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" name="Group 100"/>
              <p:cNvGrpSpPr>
                <a:grpSpLocks/>
              </p:cNvGrpSpPr>
              <p:nvPr/>
            </p:nvGrpSpPr>
            <p:grpSpPr bwMode="auto">
              <a:xfrm>
                <a:off x="3026" y="2638"/>
                <a:ext cx="910" cy="818"/>
                <a:chOff x="1373" y="2671"/>
                <a:chExt cx="910" cy="818"/>
              </a:xfrm>
            </p:grpSpPr>
            <p:sp>
              <p:nvSpPr>
                <p:cNvPr id="35941" name="Freeform 101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42" name="Freeform 102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43" name="Freeform 103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44" name="Freeform 104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5945" name="Freeform 105"/>
              <p:cNvSpPr>
                <a:spLocks/>
              </p:cNvSpPr>
              <p:nvPr/>
            </p:nvSpPr>
            <p:spPr bwMode="hidden">
              <a:xfrm>
                <a:off x="1624" y="346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46" name="Freeform 106"/>
              <p:cNvSpPr>
                <a:spLocks/>
              </p:cNvSpPr>
              <p:nvPr/>
            </p:nvSpPr>
            <p:spPr bwMode="hidden">
              <a:xfrm rot="17783459">
                <a:off x="2039" y="373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47" name="Freeform 107"/>
              <p:cNvSpPr>
                <a:spLocks/>
              </p:cNvSpPr>
              <p:nvPr/>
            </p:nvSpPr>
            <p:spPr bwMode="hidden">
              <a:xfrm>
                <a:off x="1698" y="3936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48" name="Freeform 108"/>
              <p:cNvSpPr>
                <a:spLocks/>
              </p:cNvSpPr>
              <p:nvPr/>
            </p:nvSpPr>
            <p:spPr bwMode="hidden">
              <a:xfrm>
                <a:off x="2037" y="34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49" name="Freeform 109"/>
              <p:cNvSpPr>
                <a:spLocks/>
              </p:cNvSpPr>
              <p:nvPr/>
            </p:nvSpPr>
            <p:spPr bwMode="hidden">
              <a:xfrm rot="17783459">
                <a:off x="4261" y="39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50" name="Freeform 110"/>
              <p:cNvSpPr>
                <a:spLocks/>
              </p:cNvSpPr>
              <p:nvPr/>
            </p:nvSpPr>
            <p:spPr bwMode="hidden">
              <a:xfrm>
                <a:off x="3191" y="400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" name="Group 111"/>
              <p:cNvGrpSpPr>
                <a:grpSpLocks/>
              </p:cNvGrpSpPr>
              <p:nvPr/>
            </p:nvGrpSpPr>
            <p:grpSpPr bwMode="auto">
              <a:xfrm>
                <a:off x="2576" y="-9"/>
                <a:ext cx="910" cy="818"/>
                <a:chOff x="1373" y="2671"/>
                <a:chExt cx="910" cy="818"/>
              </a:xfrm>
            </p:grpSpPr>
            <p:sp>
              <p:nvSpPr>
                <p:cNvPr id="35952" name="Freeform 11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53" name="Freeform 11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54" name="Freeform 11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55" name="Freeform 11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116"/>
              <p:cNvGrpSpPr>
                <a:grpSpLocks/>
              </p:cNvGrpSpPr>
              <p:nvPr/>
            </p:nvGrpSpPr>
            <p:grpSpPr bwMode="auto">
              <a:xfrm>
                <a:off x="3010" y="684"/>
                <a:ext cx="910" cy="818"/>
                <a:chOff x="1373" y="2671"/>
                <a:chExt cx="910" cy="818"/>
              </a:xfrm>
            </p:grpSpPr>
            <p:sp>
              <p:nvSpPr>
                <p:cNvPr id="35957" name="Freeform 11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58" name="Freeform 11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59" name="Freeform 11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60" name="Freeform 12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121"/>
              <p:cNvGrpSpPr>
                <a:grpSpLocks/>
              </p:cNvGrpSpPr>
              <p:nvPr/>
            </p:nvGrpSpPr>
            <p:grpSpPr bwMode="auto">
              <a:xfrm>
                <a:off x="3477" y="1377"/>
                <a:ext cx="910" cy="818"/>
                <a:chOff x="1373" y="2671"/>
                <a:chExt cx="910" cy="818"/>
              </a:xfrm>
            </p:grpSpPr>
            <p:sp>
              <p:nvSpPr>
                <p:cNvPr id="35962" name="Freeform 12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63" name="Freeform 12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64" name="Freeform 12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65" name="Freeform 12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126"/>
              <p:cNvGrpSpPr>
                <a:grpSpLocks/>
              </p:cNvGrpSpPr>
              <p:nvPr/>
            </p:nvGrpSpPr>
            <p:grpSpPr bwMode="auto">
              <a:xfrm>
                <a:off x="4178" y="943"/>
                <a:ext cx="910" cy="818"/>
                <a:chOff x="1373" y="2671"/>
                <a:chExt cx="910" cy="818"/>
              </a:xfrm>
            </p:grpSpPr>
            <p:sp>
              <p:nvSpPr>
                <p:cNvPr id="35967" name="Freeform 12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68" name="Freeform 12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69" name="Freeform 12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70" name="Freeform 13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5971" name="Freeform 131"/>
              <p:cNvSpPr>
                <a:spLocks/>
              </p:cNvSpPr>
              <p:nvPr/>
            </p:nvSpPr>
            <p:spPr bwMode="hidden">
              <a:xfrm>
                <a:off x="4954" y="84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72" name="Freeform 132"/>
              <p:cNvSpPr>
                <a:spLocks/>
              </p:cNvSpPr>
              <p:nvPr/>
            </p:nvSpPr>
            <p:spPr bwMode="hidden">
              <a:xfrm rot="17783459">
                <a:off x="5404" y="92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73" name="Freeform 133"/>
              <p:cNvSpPr>
                <a:spLocks/>
              </p:cNvSpPr>
              <p:nvPr/>
            </p:nvSpPr>
            <p:spPr bwMode="hidden">
              <a:xfrm>
                <a:off x="5129" y="129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74" name="Freeform 134"/>
              <p:cNvSpPr>
                <a:spLocks/>
              </p:cNvSpPr>
              <p:nvPr/>
            </p:nvSpPr>
            <p:spPr bwMode="hidden">
              <a:xfrm>
                <a:off x="5301" y="56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75" name="Freeform 135"/>
              <p:cNvSpPr>
                <a:spLocks/>
              </p:cNvSpPr>
              <p:nvPr/>
            </p:nvSpPr>
            <p:spPr bwMode="hidden">
              <a:xfrm>
                <a:off x="3678" y="38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76" name="Freeform 136"/>
              <p:cNvSpPr>
                <a:spLocks/>
              </p:cNvSpPr>
              <p:nvPr/>
            </p:nvSpPr>
            <p:spPr bwMode="hidden">
              <a:xfrm rot="17783459">
                <a:off x="4193" y="54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77" name="Freeform 137"/>
              <p:cNvSpPr>
                <a:spLocks/>
              </p:cNvSpPr>
              <p:nvPr/>
            </p:nvSpPr>
            <p:spPr bwMode="hidden">
              <a:xfrm>
                <a:off x="3852" y="81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78" name="Freeform 138"/>
              <p:cNvSpPr>
                <a:spLocks/>
              </p:cNvSpPr>
              <p:nvPr/>
            </p:nvSpPr>
            <p:spPr bwMode="hidden">
              <a:xfrm>
                <a:off x="4024" y="234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79" name="Freeform 139"/>
              <p:cNvSpPr>
                <a:spLocks/>
              </p:cNvSpPr>
              <p:nvPr/>
            </p:nvSpPr>
            <p:spPr bwMode="hidden">
              <a:xfrm>
                <a:off x="4479" y="29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80" name="Freeform 140"/>
              <p:cNvSpPr>
                <a:spLocks/>
              </p:cNvSpPr>
              <p:nvPr/>
            </p:nvSpPr>
            <p:spPr bwMode="hidden">
              <a:xfrm rot="17783459">
                <a:off x="3751" y="-6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81" name="Freeform 141"/>
              <p:cNvSpPr>
                <a:spLocks/>
              </p:cNvSpPr>
              <p:nvPr/>
            </p:nvSpPr>
            <p:spPr bwMode="hidden">
              <a:xfrm>
                <a:off x="3351" y="8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82" name="Freeform 142"/>
              <p:cNvSpPr>
                <a:spLocks/>
              </p:cNvSpPr>
              <p:nvPr/>
            </p:nvSpPr>
            <p:spPr bwMode="hidden">
              <a:xfrm>
                <a:off x="4341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83" name="Freeform 143"/>
              <p:cNvSpPr>
                <a:spLocks/>
              </p:cNvSpPr>
              <p:nvPr/>
            </p:nvSpPr>
            <p:spPr bwMode="hidden">
              <a:xfrm>
                <a:off x="4756" y="-7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84" name="Freeform 144"/>
              <p:cNvSpPr>
                <a:spLocks/>
              </p:cNvSpPr>
              <p:nvPr/>
            </p:nvSpPr>
            <p:spPr bwMode="hidden">
              <a:xfrm rot="17783459">
                <a:off x="5404" y="40"/>
                <a:ext cx="355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85" name="Freeform 145"/>
              <p:cNvSpPr>
                <a:spLocks/>
              </p:cNvSpPr>
              <p:nvPr/>
            </p:nvSpPr>
            <p:spPr bwMode="hidden">
              <a:xfrm>
                <a:off x="4829" y="53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86" name="Freeform 146"/>
              <p:cNvSpPr>
                <a:spLocks/>
              </p:cNvSpPr>
              <p:nvPr/>
            </p:nvSpPr>
            <p:spPr bwMode="hidden">
              <a:xfrm>
                <a:off x="5059" y="26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8" name="Group 147"/>
              <p:cNvGrpSpPr>
                <a:grpSpLocks/>
              </p:cNvGrpSpPr>
              <p:nvPr/>
            </p:nvGrpSpPr>
            <p:grpSpPr bwMode="auto">
              <a:xfrm>
                <a:off x="4930" y="1978"/>
                <a:ext cx="910" cy="818"/>
                <a:chOff x="1373" y="2671"/>
                <a:chExt cx="910" cy="818"/>
              </a:xfrm>
            </p:grpSpPr>
            <p:sp>
              <p:nvSpPr>
                <p:cNvPr id="35988" name="Freeform 14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89" name="Freeform 14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90" name="Freeform 15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91" name="Freeform 15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5992" name="Freeform 152"/>
              <p:cNvSpPr>
                <a:spLocks/>
              </p:cNvSpPr>
              <p:nvPr/>
            </p:nvSpPr>
            <p:spPr bwMode="hidden">
              <a:xfrm rot="17783459">
                <a:off x="4552" y="220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93" name="Freeform 153"/>
              <p:cNvSpPr>
                <a:spLocks/>
              </p:cNvSpPr>
              <p:nvPr/>
            </p:nvSpPr>
            <p:spPr bwMode="hidden">
              <a:xfrm>
                <a:off x="4246" y="258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94" name="Freeform 154"/>
              <p:cNvSpPr>
                <a:spLocks/>
              </p:cNvSpPr>
              <p:nvPr/>
            </p:nvSpPr>
            <p:spPr bwMode="hidden">
              <a:xfrm rot="17783459">
                <a:off x="4594" y="314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95" name="Freeform 155"/>
              <p:cNvSpPr>
                <a:spLocks/>
              </p:cNvSpPr>
              <p:nvPr/>
            </p:nvSpPr>
            <p:spPr bwMode="hidden">
              <a:xfrm>
                <a:off x="4194" y="298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96" name="Freeform 156"/>
              <p:cNvSpPr>
                <a:spLocks/>
              </p:cNvSpPr>
              <p:nvPr/>
            </p:nvSpPr>
            <p:spPr bwMode="hidden">
              <a:xfrm>
                <a:off x="4642" y="267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97" name="Freeform 157"/>
              <p:cNvSpPr>
                <a:spLocks/>
              </p:cNvSpPr>
              <p:nvPr/>
            </p:nvSpPr>
            <p:spPr bwMode="hidden">
              <a:xfrm>
                <a:off x="3820" y="261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9" name="Group 158"/>
              <p:cNvGrpSpPr>
                <a:grpSpLocks/>
              </p:cNvGrpSpPr>
              <p:nvPr/>
            </p:nvGrpSpPr>
            <p:grpSpPr bwMode="auto">
              <a:xfrm>
                <a:off x="4914" y="2763"/>
                <a:ext cx="910" cy="818"/>
                <a:chOff x="1373" y="2671"/>
                <a:chExt cx="910" cy="818"/>
              </a:xfrm>
            </p:grpSpPr>
            <p:sp>
              <p:nvSpPr>
                <p:cNvPr id="35999" name="Freeform 15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000" name="Freeform 16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001" name="Freeform 16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002" name="Freeform 16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6003" name="Freeform 163"/>
              <p:cNvSpPr>
                <a:spLocks/>
              </p:cNvSpPr>
              <p:nvPr/>
            </p:nvSpPr>
            <p:spPr bwMode="hidden">
              <a:xfrm>
                <a:off x="4906" y="3552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04" name="Freeform 164"/>
              <p:cNvSpPr>
                <a:spLocks/>
              </p:cNvSpPr>
              <p:nvPr/>
            </p:nvSpPr>
            <p:spPr bwMode="hidden">
              <a:xfrm rot="17783459">
                <a:off x="5372" y="38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05" name="Freeform 165"/>
              <p:cNvSpPr>
                <a:spLocks/>
              </p:cNvSpPr>
              <p:nvPr/>
            </p:nvSpPr>
            <p:spPr bwMode="hidden">
              <a:xfrm>
                <a:off x="4880" y="397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06" name="Freeform 166"/>
              <p:cNvSpPr>
                <a:spLocks/>
              </p:cNvSpPr>
              <p:nvPr/>
            </p:nvSpPr>
            <p:spPr bwMode="hidden">
              <a:xfrm>
                <a:off x="5345" y="354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" name="Group 172"/>
            <p:cNvGrpSpPr>
              <a:grpSpLocks/>
            </p:cNvGrpSpPr>
            <p:nvPr/>
          </p:nvGrpSpPr>
          <p:grpSpPr bwMode="auto">
            <a:xfrm>
              <a:off x="240" y="1200"/>
              <a:ext cx="1145" cy="512"/>
              <a:chOff x="108" y="129"/>
              <a:chExt cx="1145" cy="512"/>
            </a:xfrm>
          </p:grpSpPr>
          <p:sp>
            <p:nvSpPr>
              <p:cNvPr id="36013" name="Freeform 173"/>
              <p:cNvSpPr>
                <a:spLocks/>
              </p:cNvSpPr>
              <p:nvPr/>
            </p:nvSpPr>
            <p:spPr bwMode="auto">
              <a:xfrm>
                <a:off x="108" y="188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14" name="Freeform 174"/>
              <p:cNvSpPr>
                <a:spLocks/>
              </p:cNvSpPr>
              <p:nvPr/>
            </p:nvSpPr>
            <p:spPr bwMode="auto">
              <a:xfrm>
                <a:off x="249" y="129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" name="Group 175"/>
            <p:cNvGrpSpPr>
              <a:grpSpLocks/>
            </p:cNvGrpSpPr>
            <p:nvPr userDrawn="1"/>
          </p:nvGrpSpPr>
          <p:grpSpPr bwMode="auto">
            <a:xfrm flipV="1">
              <a:off x="0" y="4063"/>
              <a:ext cx="5760" cy="257"/>
              <a:chOff x="0" y="0"/>
              <a:chExt cx="5762" cy="305"/>
            </a:xfrm>
          </p:grpSpPr>
          <p:sp>
            <p:nvSpPr>
              <p:cNvPr id="36016" name="Freeform 176"/>
              <p:cNvSpPr>
                <a:spLocks/>
              </p:cNvSpPr>
              <p:nvPr/>
            </p:nvSpPr>
            <p:spPr bwMode="ltGray">
              <a:xfrm>
                <a:off x="1" y="0"/>
                <a:ext cx="5761" cy="305"/>
              </a:xfrm>
              <a:custGeom>
                <a:avLst/>
                <a:gdLst/>
                <a:ahLst/>
                <a:cxnLst>
                  <a:cxn ang="0">
                    <a:pos x="5126" y="2"/>
                  </a:cxn>
                  <a:cxn ang="0">
                    <a:pos x="5126" y="276"/>
                  </a:cxn>
                  <a:cxn ang="0">
                    <a:pos x="5037" y="278"/>
                  </a:cxn>
                  <a:cxn ang="0">
                    <a:pos x="4914" y="300"/>
                  </a:cxn>
                  <a:cxn ang="0">
                    <a:pos x="4847" y="296"/>
                  </a:cxn>
                  <a:cxn ang="0">
                    <a:pos x="4648" y="273"/>
                  </a:cxn>
                  <a:cxn ang="0">
                    <a:pos x="4508" y="264"/>
                  </a:cxn>
                  <a:cxn ang="0">
                    <a:pos x="4245" y="287"/>
                  </a:cxn>
                  <a:cxn ang="0">
                    <a:pos x="3983" y="291"/>
                  </a:cxn>
                  <a:cxn ang="0">
                    <a:pos x="3640" y="282"/>
                  </a:cxn>
                  <a:cxn ang="0">
                    <a:pos x="3346" y="287"/>
                  </a:cxn>
                  <a:cxn ang="0">
                    <a:pos x="3165" y="305"/>
                  </a:cxn>
                  <a:cxn ang="0">
                    <a:pos x="2848" y="269"/>
                  </a:cxn>
                  <a:cxn ang="0">
                    <a:pos x="2618" y="260"/>
                  </a:cxn>
                  <a:cxn ang="0">
                    <a:pos x="2360" y="273"/>
                  </a:cxn>
                  <a:cxn ang="0">
                    <a:pos x="2007" y="282"/>
                  </a:cxn>
                  <a:cxn ang="0">
                    <a:pos x="1786" y="287"/>
                  </a:cxn>
                  <a:cxn ang="0">
                    <a:pos x="1686" y="296"/>
                  </a:cxn>
                  <a:cxn ang="0">
                    <a:pos x="1528" y="273"/>
                  </a:cxn>
                  <a:cxn ang="0">
                    <a:pos x="1334" y="287"/>
                  </a:cxn>
                  <a:cxn ang="0">
                    <a:pos x="1185" y="282"/>
                  </a:cxn>
                  <a:cxn ang="0">
                    <a:pos x="1081" y="291"/>
                  </a:cxn>
                  <a:cxn ang="0">
                    <a:pos x="968" y="282"/>
                  </a:cxn>
                  <a:cxn ang="0">
                    <a:pos x="827" y="273"/>
                  </a:cxn>
                  <a:cxn ang="0">
                    <a:pos x="701" y="273"/>
                  </a:cxn>
                  <a:cxn ang="0">
                    <a:pos x="583" y="291"/>
                  </a:cxn>
                  <a:cxn ang="0">
                    <a:pos x="484" y="278"/>
                  </a:cxn>
                  <a:cxn ang="0">
                    <a:pos x="335" y="251"/>
                  </a:cxn>
                  <a:cxn ang="0">
                    <a:pos x="172" y="260"/>
                  </a:cxn>
                  <a:cxn ang="0">
                    <a:pos x="77" y="251"/>
                  </a:cxn>
                  <a:cxn ang="0">
                    <a:pos x="0" y="237"/>
                  </a:cxn>
                  <a:cxn ang="0">
                    <a:pos x="0" y="0"/>
                  </a:cxn>
                  <a:cxn ang="0">
                    <a:pos x="5126" y="2"/>
                  </a:cxn>
                </a:cxnLst>
                <a:rect l="0" t="0" r="r" b="b"/>
                <a:pathLst>
                  <a:path w="5126" h="305">
                    <a:moveTo>
                      <a:pt x="5126" y="2"/>
                    </a:moveTo>
                    <a:lnTo>
                      <a:pt x="5126" y="276"/>
                    </a:lnTo>
                    <a:lnTo>
                      <a:pt x="5037" y="278"/>
                    </a:lnTo>
                    <a:lnTo>
                      <a:pt x="4914" y="300"/>
                    </a:lnTo>
                    <a:lnTo>
                      <a:pt x="4847" y="296"/>
                    </a:lnTo>
                    <a:lnTo>
                      <a:pt x="4648" y="273"/>
                    </a:lnTo>
                    <a:lnTo>
                      <a:pt x="4508" y="264"/>
                    </a:lnTo>
                    <a:lnTo>
                      <a:pt x="4245" y="287"/>
                    </a:lnTo>
                    <a:lnTo>
                      <a:pt x="3983" y="291"/>
                    </a:lnTo>
                    <a:lnTo>
                      <a:pt x="3640" y="282"/>
                    </a:lnTo>
                    <a:lnTo>
                      <a:pt x="3346" y="287"/>
                    </a:lnTo>
                    <a:lnTo>
                      <a:pt x="3165" y="305"/>
                    </a:lnTo>
                    <a:lnTo>
                      <a:pt x="2848" y="269"/>
                    </a:lnTo>
                    <a:lnTo>
                      <a:pt x="2618" y="260"/>
                    </a:lnTo>
                    <a:lnTo>
                      <a:pt x="2360" y="273"/>
                    </a:lnTo>
                    <a:lnTo>
                      <a:pt x="2007" y="282"/>
                    </a:lnTo>
                    <a:lnTo>
                      <a:pt x="1786" y="287"/>
                    </a:lnTo>
                    <a:lnTo>
                      <a:pt x="1686" y="296"/>
                    </a:lnTo>
                    <a:lnTo>
                      <a:pt x="1528" y="273"/>
                    </a:lnTo>
                    <a:lnTo>
                      <a:pt x="1334" y="287"/>
                    </a:lnTo>
                    <a:lnTo>
                      <a:pt x="1185" y="282"/>
                    </a:lnTo>
                    <a:lnTo>
                      <a:pt x="1081" y="291"/>
                    </a:lnTo>
                    <a:lnTo>
                      <a:pt x="968" y="282"/>
                    </a:lnTo>
                    <a:lnTo>
                      <a:pt x="827" y="273"/>
                    </a:lnTo>
                    <a:lnTo>
                      <a:pt x="701" y="273"/>
                    </a:lnTo>
                    <a:lnTo>
                      <a:pt x="583" y="291"/>
                    </a:lnTo>
                    <a:lnTo>
                      <a:pt x="484" y="278"/>
                    </a:lnTo>
                    <a:lnTo>
                      <a:pt x="335" y="251"/>
                    </a:lnTo>
                    <a:lnTo>
                      <a:pt x="172" y="260"/>
                    </a:lnTo>
                    <a:lnTo>
                      <a:pt x="77" y="251"/>
                    </a:lnTo>
                    <a:lnTo>
                      <a:pt x="0" y="237"/>
                    </a:lnTo>
                    <a:lnTo>
                      <a:pt x="0" y="0"/>
                    </a:lnTo>
                    <a:lnTo>
                      <a:pt x="5126" y="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17" name="Freeform 177"/>
              <p:cNvSpPr>
                <a:spLocks/>
              </p:cNvSpPr>
              <p:nvPr/>
            </p:nvSpPr>
            <p:spPr bwMode="ltGray">
              <a:xfrm>
                <a:off x="0" y="154"/>
                <a:ext cx="212" cy="107"/>
              </a:xfrm>
              <a:custGeom>
                <a:avLst/>
                <a:gdLst/>
                <a:ahLst/>
                <a:cxnLst>
                  <a:cxn ang="0">
                    <a:pos x="0" y="74"/>
                  </a:cxn>
                  <a:cxn ang="0">
                    <a:pos x="2" y="30"/>
                  </a:cxn>
                  <a:cxn ang="0">
                    <a:pos x="23" y="12"/>
                  </a:cxn>
                  <a:cxn ang="0">
                    <a:pos x="53" y="2"/>
                  </a:cxn>
                  <a:cxn ang="0">
                    <a:pos x="81" y="0"/>
                  </a:cxn>
                  <a:cxn ang="0">
                    <a:pos x="123" y="11"/>
                  </a:cxn>
                  <a:cxn ang="0">
                    <a:pos x="147" y="30"/>
                  </a:cxn>
                  <a:cxn ang="0">
                    <a:pos x="162" y="59"/>
                  </a:cxn>
                  <a:cxn ang="0">
                    <a:pos x="165" y="80"/>
                  </a:cxn>
                  <a:cxn ang="0">
                    <a:pos x="167" y="92"/>
                  </a:cxn>
                  <a:cxn ang="0">
                    <a:pos x="156" y="95"/>
                  </a:cxn>
                  <a:cxn ang="0">
                    <a:pos x="77" y="87"/>
                  </a:cxn>
                  <a:cxn ang="0">
                    <a:pos x="0" y="74"/>
                  </a:cxn>
                </a:cxnLst>
                <a:rect l="0" t="0" r="r" b="b"/>
                <a:pathLst>
                  <a:path w="167" h="95">
                    <a:moveTo>
                      <a:pt x="0" y="74"/>
                    </a:moveTo>
                    <a:lnTo>
                      <a:pt x="2" y="30"/>
                    </a:lnTo>
                    <a:lnTo>
                      <a:pt x="23" y="12"/>
                    </a:lnTo>
                    <a:lnTo>
                      <a:pt x="53" y="2"/>
                    </a:lnTo>
                    <a:lnTo>
                      <a:pt x="81" y="0"/>
                    </a:lnTo>
                    <a:lnTo>
                      <a:pt x="123" y="11"/>
                    </a:lnTo>
                    <a:lnTo>
                      <a:pt x="147" y="30"/>
                    </a:lnTo>
                    <a:lnTo>
                      <a:pt x="162" y="59"/>
                    </a:lnTo>
                    <a:lnTo>
                      <a:pt x="165" y="80"/>
                    </a:lnTo>
                    <a:lnTo>
                      <a:pt x="167" y="92"/>
                    </a:lnTo>
                    <a:lnTo>
                      <a:pt x="156" y="95"/>
                    </a:lnTo>
                    <a:lnTo>
                      <a:pt x="77" y="87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18" name="Freeform 178"/>
              <p:cNvSpPr>
                <a:spLocks/>
              </p:cNvSpPr>
              <p:nvPr/>
            </p:nvSpPr>
            <p:spPr bwMode="ltGray">
              <a:xfrm>
                <a:off x="312" y="1"/>
                <a:ext cx="1036" cy="141"/>
              </a:xfrm>
              <a:custGeom>
                <a:avLst/>
                <a:gdLst/>
                <a:ahLst/>
                <a:cxnLst>
                  <a:cxn ang="0">
                    <a:pos x="0" y="141"/>
                  </a:cxn>
                  <a:cxn ang="0">
                    <a:pos x="41" y="88"/>
                  </a:cxn>
                  <a:cxn ang="0">
                    <a:pos x="70" y="68"/>
                  </a:cxn>
                  <a:cxn ang="0">
                    <a:pos x="135" y="44"/>
                  </a:cxn>
                  <a:cxn ang="0">
                    <a:pos x="207" y="33"/>
                  </a:cxn>
                  <a:cxn ang="0">
                    <a:pos x="299" y="34"/>
                  </a:cxn>
                  <a:cxn ang="0">
                    <a:pos x="397" y="46"/>
                  </a:cxn>
                  <a:cxn ang="0">
                    <a:pos x="494" y="60"/>
                  </a:cxn>
                  <a:cxn ang="0">
                    <a:pos x="550" y="63"/>
                  </a:cxn>
                  <a:cxn ang="0">
                    <a:pos x="613" y="61"/>
                  </a:cxn>
                  <a:cxn ang="0">
                    <a:pos x="662" y="51"/>
                  </a:cxn>
                  <a:cxn ang="0">
                    <a:pos x="708" y="33"/>
                  </a:cxn>
                  <a:cxn ang="0">
                    <a:pos x="753" y="0"/>
                  </a:cxn>
                  <a:cxn ang="0">
                    <a:pos x="921" y="1"/>
                  </a:cxn>
                  <a:cxn ang="0">
                    <a:pos x="899" y="39"/>
                  </a:cxn>
                  <a:cxn ang="0">
                    <a:pos x="874" y="67"/>
                  </a:cxn>
                  <a:cxn ang="0">
                    <a:pos x="850" y="81"/>
                  </a:cxn>
                  <a:cxn ang="0">
                    <a:pos x="824" y="95"/>
                  </a:cxn>
                  <a:cxn ang="0">
                    <a:pos x="789" y="107"/>
                  </a:cxn>
                  <a:cxn ang="0">
                    <a:pos x="749" y="114"/>
                  </a:cxn>
                  <a:cxn ang="0">
                    <a:pos x="689" y="121"/>
                  </a:cxn>
                  <a:cxn ang="0">
                    <a:pos x="631" y="121"/>
                  </a:cxn>
                  <a:cxn ang="0">
                    <a:pos x="529" y="114"/>
                  </a:cxn>
                  <a:cxn ang="0">
                    <a:pos x="448" y="102"/>
                  </a:cxn>
                  <a:cxn ang="0">
                    <a:pos x="377" y="91"/>
                  </a:cxn>
                  <a:cxn ang="0">
                    <a:pos x="299" y="87"/>
                  </a:cxn>
                  <a:cxn ang="0">
                    <a:pos x="210" y="94"/>
                  </a:cxn>
                  <a:cxn ang="0">
                    <a:pos x="152" y="105"/>
                  </a:cxn>
                  <a:cxn ang="0">
                    <a:pos x="122" y="107"/>
                  </a:cxn>
                  <a:cxn ang="0">
                    <a:pos x="67" y="114"/>
                  </a:cxn>
                  <a:cxn ang="0">
                    <a:pos x="24" y="127"/>
                  </a:cxn>
                  <a:cxn ang="0">
                    <a:pos x="0" y="141"/>
                  </a:cxn>
                </a:cxnLst>
                <a:rect l="0" t="0" r="r" b="b"/>
                <a:pathLst>
                  <a:path w="921" h="141">
                    <a:moveTo>
                      <a:pt x="0" y="141"/>
                    </a:moveTo>
                    <a:lnTo>
                      <a:pt x="41" y="88"/>
                    </a:lnTo>
                    <a:lnTo>
                      <a:pt x="70" y="68"/>
                    </a:lnTo>
                    <a:lnTo>
                      <a:pt x="135" y="44"/>
                    </a:lnTo>
                    <a:lnTo>
                      <a:pt x="207" y="33"/>
                    </a:lnTo>
                    <a:lnTo>
                      <a:pt x="299" y="34"/>
                    </a:lnTo>
                    <a:lnTo>
                      <a:pt x="397" y="46"/>
                    </a:lnTo>
                    <a:lnTo>
                      <a:pt x="494" y="60"/>
                    </a:lnTo>
                    <a:lnTo>
                      <a:pt x="550" y="63"/>
                    </a:lnTo>
                    <a:lnTo>
                      <a:pt x="613" y="61"/>
                    </a:lnTo>
                    <a:lnTo>
                      <a:pt x="662" y="51"/>
                    </a:lnTo>
                    <a:lnTo>
                      <a:pt x="708" y="33"/>
                    </a:lnTo>
                    <a:lnTo>
                      <a:pt x="753" y="0"/>
                    </a:lnTo>
                    <a:lnTo>
                      <a:pt x="921" y="1"/>
                    </a:lnTo>
                    <a:lnTo>
                      <a:pt x="899" y="39"/>
                    </a:lnTo>
                    <a:lnTo>
                      <a:pt x="874" y="67"/>
                    </a:lnTo>
                    <a:lnTo>
                      <a:pt x="850" y="81"/>
                    </a:lnTo>
                    <a:lnTo>
                      <a:pt x="824" y="95"/>
                    </a:lnTo>
                    <a:lnTo>
                      <a:pt x="789" y="107"/>
                    </a:lnTo>
                    <a:lnTo>
                      <a:pt x="749" y="114"/>
                    </a:lnTo>
                    <a:lnTo>
                      <a:pt x="689" y="121"/>
                    </a:lnTo>
                    <a:lnTo>
                      <a:pt x="631" y="121"/>
                    </a:lnTo>
                    <a:lnTo>
                      <a:pt x="529" y="114"/>
                    </a:lnTo>
                    <a:lnTo>
                      <a:pt x="448" y="102"/>
                    </a:lnTo>
                    <a:lnTo>
                      <a:pt x="377" y="91"/>
                    </a:lnTo>
                    <a:lnTo>
                      <a:pt x="299" y="87"/>
                    </a:lnTo>
                    <a:lnTo>
                      <a:pt x="210" y="94"/>
                    </a:lnTo>
                    <a:lnTo>
                      <a:pt x="152" y="105"/>
                    </a:lnTo>
                    <a:lnTo>
                      <a:pt x="122" y="107"/>
                    </a:lnTo>
                    <a:lnTo>
                      <a:pt x="67" y="114"/>
                    </a:lnTo>
                    <a:lnTo>
                      <a:pt x="24" y="127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19" name="Freeform 179"/>
              <p:cNvSpPr>
                <a:spLocks/>
              </p:cNvSpPr>
              <p:nvPr/>
            </p:nvSpPr>
            <p:spPr bwMode="ltGray">
              <a:xfrm>
                <a:off x="1069" y="186"/>
                <a:ext cx="242" cy="102"/>
              </a:xfrm>
              <a:custGeom>
                <a:avLst/>
                <a:gdLst/>
                <a:ahLst/>
                <a:cxnLst>
                  <a:cxn ang="0">
                    <a:pos x="6" y="73"/>
                  </a:cxn>
                  <a:cxn ang="0">
                    <a:pos x="30" y="52"/>
                  </a:cxn>
                  <a:cxn ang="0">
                    <a:pos x="64" y="30"/>
                  </a:cxn>
                  <a:cxn ang="0">
                    <a:pos x="103" y="12"/>
                  </a:cxn>
                  <a:cxn ang="0">
                    <a:pos x="157" y="0"/>
                  </a:cxn>
                  <a:cxn ang="0">
                    <a:pos x="190" y="0"/>
                  </a:cxn>
                  <a:cxn ang="0">
                    <a:pos x="163" y="13"/>
                  </a:cxn>
                  <a:cxn ang="0">
                    <a:pos x="129" y="33"/>
                  </a:cxn>
                  <a:cxn ang="0">
                    <a:pos x="103" y="55"/>
                  </a:cxn>
                  <a:cxn ang="0">
                    <a:pos x="93" y="75"/>
                  </a:cxn>
                  <a:cxn ang="0">
                    <a:pos x="88" y="90"/>
                  </a:cxn>
                  <a:cxn ang="0">
                    <a:pos x="34" y="87"/>
                  </a:cxn>
                  <a:cxn ang="0">
                    <a:pos x="0" y="84"/>
                  </a:cxn>
                  <a:cxn ang="0">
                    <a:pos x="6" y="73"/>
                  </a:cxn>
                </a:cxnLst>
                <a:rect l="0" t="0" r="r" b="b"/>
                <a:pathLst>
                  <a:path w="190" h="90">
                    <a:moveTo>
                      <a:pt x="6" y="73"/>
                    </a:moveTo>
                    <a:lnTo>
                      <a:pt x="30" y="52"/>
                    </a:lnTo>
                    <a:lnTo>
                      <a:pt x="64" y="30"/>
                    </a:lnTo>
                    <a:lnTo>
                      <a:pt x="103" y="12"/>
                    </a:lnTo>
                    <a:lnTo>
                      <a:pt x="157" y="0"/>
                    </a:lnTo>
                    <a:lnTo>
                      <a:pt x="190" y="0"/>
                    </a:lnTo>
                    <a:lnTo>
                      <a:pt x="163" y="13"/>
                    </a:lnTo>
                    <a:lnTo>
                      <a:pt x="129" y="33"/>
                    </a:lnTo>
                    <a:lnTo>
                      <a:pt x="103" y="55"/>
                    </a:lnTo>
                    <a:lnTo>
                      <a:pt x="93" y="75"/>
                    </a:lnTo>
                    <a:lnTo>
                      <a:pt x="88" y="90"/>
                    </a:lnTo>
                    <a:lnTo>
                      <a:pt x="34" y="87"/>
                    </a:lnTo>
                    <a:lnTo>
                      <a:pt x="0" y="84"/>
                    </a:lnTo>
                    <a:lnTo>
                      <a:pt x="6" y="7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20" name="Freeform 180"/>
              <p:cNvSpPr>
                <a:spLocks/>
              </p:cNvSpPr>
              <p:nvPr/>
            </p:nvSpPr>
            <p:spPr bwMode="ltGray">
              <a:xfrm>
                <a:off x="1595" y="2"/>
                <a:ext cx="214" cy="8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15"/>
                  </a:cxn>
                  <a:cxn ang="0">
                    <a:pos x="45" y="42"/>
                  </a:cxn>
                  <a:cxn ang="0">
                    <a:pos x="82" y="60"/>
                  </a:cxn>
                  <a:cxn ang="0">
                    <a:pos x="136" y="80"/>
                  </a:cxn>
                  <a:cxn ang="0">
                    <a:pos x="190" y="86"/>
                  </a:cxn>
                  <a:cxn ang="0">
                    <a:pos x="136" y="63"/>
                  </a:cxn>
                  <a:cxn ang="0">
                    <a:pos x="113" y="45"/>
                  </a:cxn>
                  <a:cxn ang="0">
                    <a:pos x="93" y="19"/>
                  </a:cxn>
                  <a:cxn ang="0">
                    <a:pos x="86" y="0"/>
                  </a:cxn>
                  <a:cxn ang="0">
                    <a:pos x="0" y="0"/>
                  </a:cxn>
                </a:cxnLst>
                <a:rect l="0" t="0" r="r" b="b"/>
                <a:pathLst>
                  <a:path w="190" h="86">
                    <a:moveTo>
                      <a:pt x="0" y="0"/>
                    </a:moveTo>
                    <a:lnTo>
                      <a:pt x="11" y="15"/>
                    </a:lnTo>
                    <a:lnTo>
                      <a:pt x="45" y="42"/>
                    </a:lnTo>
                    <a:lnTo>
                      <a:pt x="82" y="60"/>
                    </a:lnTo>
                    <a:lnTo>
                      <a:pt x="136" y="80"/>
                    </a:lnTo>
                    <a:lnTo>
                      <a:pt x="190" y="86"/>
                    </a:lnTo>
                    <a:lnTo>
                      <a:pt x="136" y="63"/>
                    </a:lnTo>
                    <a:lnTo>
                      <a:pt x="113" y="45"/>
                    </a:lnTo>
                    <a:lnTo>
                      <a:pt x="93" y="19"/>
                    </a:lnTo>
                    <a:lnTo>
                      <a:pt x="8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21" name="Freeform 181"/>
              <p:cNvSpPr>
                <a:spLocks/>
              </p:cNvSpPr>
              <p:nvPr/>
            </p:nvSpPr>
            <p:spPr bwMode="ltGray">
              <a:xfrm>
                <a:off x="1646" y="153"/>
                <a:ext cx="492" cy="140"/>
              </a:xfrm>
              <a:custGeom>
                <a:avLst/>
                <a:gdLst/>
                <a:ahLst/>
                <a:cxnLst>
                  <a:cxn ang="0">
                    <a:pos x="387" y="115"/>
                  </a:cxn>
                  <a:cxn ang="0">
                    <a:pos x="372" y="96"/>
                  </a:cxn>
                  <a:cxn ang="0">
                    <a:pos x="353" y="82"/>
                  </a:cxn>
                  <a:cxn ang="0">
                    <a:pos x="327" y="69"/>
                  </a:cxn>
                  <a:cxn ang="0">
                    <a:pos x="297" y="58"/>
                  </a:cxn>
                  <a:cxn ang="0">
                    <a:pos x="258" y="49"/>
                  </a:cxn>
                  <a:cxn ang="0">
                    <a:pos x="210" y="43"/>
                  </a:cxn>
                  <a:cxn ang="0">
                    <a:pos x="155" y="39"/>
                  </a:cxn>
                  <a:cxn ang="0">
                    <a:pos x="110" y="34"/>
                  </a:cxn>
                  <a:cxn ang="0">
                    <a:pos x="68" y="28"/>
                  </a:cxn>
                  <a:cxn ang="0">
                    <a:pos x="35" y="19"/>
                  </a:cxn>
                  <a:cxn ang="0">
                    <a:pos x="11" y="9"/>
                  </a:cxn>
                  <a:cxn ang="0">
                    <a:pos x="0" y="0"/>
                  </a:cxn>
                  <a:cxn ang="0">
                    <a:pos x="15" y="40"/>
                  </a:cxn>
                  <a:cxn ang="0">
                    <a:pos x="33" y="57"/>
                  </a:cxn>
                  <a:cxn ang="0">
                    <a:pos x="74" y="75"/>
                  </a:cxn>
                  <a:cxn ang="0">
                    <a:pos x="120" y="84"/>
                  </a:cxn>
                  <a:cxn ang="0">
                    <a:pos x="170" y="94"/>
                  </a:cxn>
                  <a:cxn ang="0">
                    <a:pos x="195" y="103"/>
                  </a:cxn>
                  <a:cxn ang="0">
                    <a:pos x="209" y="115"/>
                  </a:cxn>
                  <a:cxn ang="0">
                    <a:pos x="216" y="124"/>
                  </a:cxn>
                  <a:cxn ang="0">
                    <a:pos x="282" y="120"/>
                  </a:cxn>
                  <a:cxn ang="0">
                    <a:pos x="356" y="118"/>
                  </a:cxn>
                  <a:cxn ang="0">
                    <a:pos x="387" y="115"/>
                  </a:cxn>
                </a:cxnLst>
                <a:rect l="0" t="0" r="r" b="b"/>
                <a:pathLst>
                  <a:path w="387" h="124">
                    <a:moveTo>
                      <a:pt x="387" y="115"/>
                    </a:moveTo>
                    <a:lnTo>
                      <a:pt x="372" y="96"/>
                    </a:lnTo>
                    <a:lnTo>
                      <a:pt x="353" y="82"/>
                    </a:lnTo>
                    <a:lnTo>
                      <a:pt x="327" y="69"/>
                    </a:lnTo>
                    <a:lnTo>
                      <a:pt x="297" y="58"/>
                    </a:lnTo>
                    <a:lnTo>
                      <a:pt x="258" y="49"/>
                    </a:lnTo>
                    <a:lnTo>
                      <a:pt x="210" y="43"/>
                    </a:lnTo>
                    <a:lnTo>
                      <a:pt x="155" y="39"/>
                    </a:lnTo>
                    <a:lnTo>
                      <a:pt x="110" y="34"/>
                    </a:lnTo>
                    <a:lnTo>
                      <a:pt x="68" y="28"/>
                    </a:lnTo>
                    <a:lnTo>
                      <a:pt x="35" y="19"/>
                    </a:lnTo>
                    <a:lnTo>
                      <a:pt x="11" y="9"/>
                    </a:lnTo>
                    <a:lnTo>
                      <a:pt x="0" y="0"/>
                    </a:lnTo>
                    <a:lnTo>
                      <a:pt x="15" y="40"/>
                    </a:lnTo>
                    <a:lnTo>
                      <a:pt x="33" y="57"/>
                    </a:lnTo>
                    <a:lnTo>
                      <a:pt x="74" y="75"/>
                    </a:lnTo>
                    <a:lnTo>
                      <a:pt x="120" y="84"/>
                    </a:lnTo>
                    <a:lnTo>
                      <a:pt x="170" y="94"/>
                    </a:lnTo>
                    <a:lnTo>
                      <a:pt x="195" y="103"/>
                    </a:lnTo>
                    <a:lnTo>
                      <a:pt x="209" y="115"/>
                    </a:lnTo>
                    <a:lnTo>
                      <a:pt x="216" y="124"/>
                    </a:lnTo>
                    <a:lnTo>
                      <a:pt x="282" y="120"/>
                    </a:lnTo>
                    <a:lnTo>
                      <a:pt x="356" y="118"/>
                    </a:lnTo>
                    <a:lnTo>
                      <a:pt x="387" y="1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22" name="Freeform 182"/>
              <p:cNvSpPr>
                <a:spLocks/>
              </p:cNvSpPr>
              <p:nvPr/>
            </p:nvSpPr>
            <p:spPr bwMode="ltGray">
              <a:xfrm>
                <a:off x="1964" y="2"/>
                <a:ext cx="175" cy="2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21"/>
                  </a:cxn>
                  <a:cxn ang="0">
                    <a:pos x="52" y="28"/>
                  </a:cxn>
                  <a:cxn ang="0">
                    <a:pos x="90" y="29"/>
                  </a:cxn>
                  <a:cxn ang="0">
                    <a:pos x="128" y="21"/>
                  </a:cxn>
                  <a:cxn ang="0">
                    <a:pos x="156" y="0"/>
                  </a:cxn>
                  <a:cxn ang="0">
                    <a:pos x="0" y="0"/>
                  </a:cxn>
                </a:cxnLst>
                <a:rect l="0" t="0" r="r" b="b"/>
                <a:pathLst>
                  <a:path w="156" h="29">
                    <a:moveTo>
                      <a:pt x="0" y="0"/>
                    </a:moveTo>
                    <a:lnTo>
                      <a:pt x="25" y="21"/>
                    </a:lnTo>
                    <a:lnTo>
                      <a:pt x="52" y="28"/>
                    </a:lnTo>
                    <a:lnTo>
                      <a:pt x="90" y="29"/>
                    </a:lnTo>
                    <a:lnTo>
                      <a:pt x="128" y="21"/>
                    </a:lnTo>
                    <a:lnTo>
                      <a:pt x="15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23" name="Freeform 183"/>
              <p:cNvSpPr>
                <a:spLocks/>
              </p:cNvSpPr>
              <p:nvPr/>
            </p:nvSpPr>
            <p:spPr bwMode="ltGray">
              <a:xfrm>
                <a:off x="2233" y="2"/>
                <a:ext cx="1080" cy="172"/>
              </a:xfrm>
              <a:custGeom>
                <a:avLst/>
                <a:gdLst/>
                <a:ahLst/>
                <a:cxnLst>
                  <a:cxn ang="0">
                    <a:pos x="770" y="0"/>
                  </a:cxn>
                  <a:cxn ang="0">
                    <a:pos x="750" y="16"/>
                  </a:cxn>
                  <a:cxn ang="0">
                    <a:pos x="712" y="40"/>
                  </a:cxn>
                  <a:cxn ang="0">
                    <a:pos x="661" y="59"/>
                  </a:cxn>
                  <a:cxn ang="0">
                    <a:pos x="603" y="74"/>
                  </a:cxn>
                  <a:cxn ang="0">
                    <a:pos x="545" y="84"/>
                  </a:cxn>
                  <a:cxn ang="0">
                    <a:pos x="485" y="91"/>
                  </a:cxn>
                  <a:cxn ang="0">
                    <a:pos x="414" y="94"/>
                  </a:cxn>
                  <a:cxn ang="0">
                    <a:pos x="341" y="91"/>
                  </a:cxn>
                  <a:cxn ang="0">
                    <a:pos x="274" y="83"/>
                  </a:cxn>
                  <a:cxn ang="0">
                    <a:pos x="216" y="74"/>
                  </a:cxn>
                  <a:cxn ang="0">
                    <a:pos x="168" y="76"/>
                  </a:cxn>
                  <a:cxn ang="0">
                    <a:pos x="115" y="79"/>
                  </a:cxn>
                  <a:cxn ang="0">
                    <a:pos x="68" y="87"/>
                  </a:cxn>
                  <a:cxn ang="0">
                    <a:pos x="24" y="110"/>
                  </a:cxn>
                  <a:cxn ang="0">
                    <a:pos x="0" y="135"/>
                  </a:cxn>
                  <a:cxn ang="0">
                    <a:pos x="41" y="117"/>
                  </a:cxn>
                  <a:cxn ang="0">
                    <a:pos x="84" y="104"/>
                  </a:cxn>
                  <a:cxn ang="0">
                    <a:pos x="124" y="100"/>
                  </a:cxn>
                  <a:cxn ang="0">
                    <a:pos x="176" y="100"/>
                  </a:cxn>
                  <a:cxn ang="0">
                    <a:pos x="226" y="106"/>
                  </a:cxn>
                  <a:cxn ang="0">
                    <a:pos x="278" y="121"/>
                  </a:cxn>
                  <a:cxn ang="0">
                    <a:pos x="339" y="140"/>
                  </a:cxn>
                  <a:cxn ang="0">
                    <a:pos x="396" y="154"/>
                  </a:cxn>
                  <a:cxn ang="0">
                    <a:pos x="447" y="161"/>
                  </a:cxn>
                  <a:cxn ang="0">
                    <a:pos x="514" y="167"/>
                  </a:cxn>
                  <a:cxn ang="0">
                    <a:pos x="597" y="171"/>
                  </a:cxn>
                  <a:cxn ang="0">
                    <a:pos x="665" y="172"/>
                  </a:cxn>
                  <a:cxn ang="0">
                    <a:pos x="735" y="164"/>
                  </a:cxn>
                  <a:cxn ang="0">
                    <a:pos x="783" y="147"/>
                  </a:cxn>
                  <a:cxn ang="0">
                    <a:pos x="845" y="118"/>
                  </a:cxn>
                  <a:cxn ang="0">
                    <a:pos x="891" y="80"/>
                  </a:cxn>
                  <a:cxn ang="0">
                    <a:pos x="928" y="43"/>
                  </a:cxn>
                  <a:cxn ang="0">
                    <a:pos x="960" y="2"/>
                  </a:cxn>
                  <a:cxn ang="0">
                    <a:pos x="770" y="0"/>
                  </a:cxn>
                </a:cxnLst>
                <a:rect l="0" t="0" r="r" b="b"/>
                <a:pathLst>
                  <a:path w="960" h="172">
                    <a:moveTo>
                      <a:pt x="770" y="0"/>
                    </a:moveTo>
                    <a:lnTo>
                      <a:pt x="750" y="16"/>
                    </a:lnTo>
                    <a:lnTo>
                      <a:pt x="712" y="40"/>
                    </a:lnTo>
                    <a:lnTo>
                      <a:pt x="661" y="59"/>
                    </a:lnTo>
                    <a:lnTo>
                      <a:pt x="603" y="74"/>
                    </a:lnTo>
                    <a:lnTo>
                      <a:pt x="545" y="84"/>
                    </a:lnTo>
                    <a:lnTo>
                      <a:pt x="485" y="91"/>
                    </a:lnTo>
                    <a:lnTo>
                      <a:pt x="414" y="94"/>
                    </a:lnTo>
                    <a:lnTo>
                      <a:pt x="341" y="91"/>
                    </a:lnTo>
                    <a:lnTo>
                      <a:pt x="274" y="83"/>
                    </a:lnTo>
                    <a:lnTo>
                      <a:pt x="216" y="74"/>
                    </a:lnTo>
                    <a:lnTo>
                      <a:pt x="168" y="76"/>
                    </a:lnTo>
                    <a:lnTo>
                      <a:pt x="115" y="79"/>
                    </a:lnTo>
                    <a:lnTo>
                      <a:pt x="68" y="87"/>
                    </a:lnTo>
                    <a:lnTo>
                      <a:pt x="24" y="110"/>
                    </a:lnTo>
                    <a:lnTo>
                      <a:pt x="0" y="135"/>
                    </a:lnTo>
                    <a:lnTo>
                      <a:pt x="41" y="117"/>
                    </a:lnTo>
                    <a:lnTo>
                      <a:pt x="84" y="104"/>
                    </a:lnTo>
                    <a:lnTo>
                      <a:pt x="124" y="100"/>
                    </a:lnTo>
                    <a:lnTo>
                      <a:pt x="176" y="100"/>
                    </a:lnTo>
                    <a:lnTo>
                      <a:pt x="226" y="106"/>
                    </a:lnTo>
                    <a:lnTo>
                      <a:pt x="278" y="121"/>
                    </a:lnTo>
                    <a:lnTo>
                      <a:pt x="339" y="140"/>
                    </a:lnTo>
                    <a:lnTo>
                      <a:pt x="396" y="154"/>
                    </a:lnTo>
                    <a:lnTo>
                      <a:pt x="447" y="161"/>
                    </a:lnTo>
                    <a:lnTo>
                      <a:pt x="514" y="167"/>
                    </a:lnTo>
                    <a:lnTo>
                      <a:pt x="597" y="171"/>
                    </a:lnTo>
                    <a:lnTo>
                      <a:pt x="665" y="172"/>
                    </a:lnTo>
                    <a:lnTo>
                      <a:pt x="735" y="164"/>
                    </a:lnTo>
                    <a:lnTo>
                      <a:pt x="783" y="147"/>
                    </a:lnTo>
                    <a:lnTo>
                      <a:pt x="845" y="118"/>
                    </a:lnTo>
                    <a:lnTo>
                      <a:pt x="891" y="80"/>
                    </a:lnTo>
                    <a:lnTo>
                      <a:pt x="928" y="43"/>
                    </a:lnTo>
                    <a:lnTo>
                      <a:pt x="960" y="2"/>
                    </a:lnTo>
                    <a:lnTo>
                      <a:pt x="77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24" name="Freeform 184"/>
              <p:cNvSpPr>
                <a:spLocks/>
              </p:cNvSpPr>
              <p:nvPr/>
            </p:nvSpPr>
            <p:spPr bwMode="ltGray">
              <a:xfrm>
                <a:off x="3592" y="174"/>
                <a:ext cx="287" cy="125"/>
              </a:xfrm>
              <a:custGeom>
                <a:avLst/>
                <a:gdLst/>
                <a:ahLst/>
                <a:cxnLst>
                  <a:cxn ang="0">
                    <a:pos x="0" y="111"/>
                  </a:cxn>
                  <a:cxn ang="0">
                    <a:pos x="1" y="86"/>
                  </a:cxn>
                  <a:cxn ang="0">
                    <a:pos x="12" y="54"/>
                  </a:cxn>
                  <a:cxn ang="0">
                    <a:pos x="28" y="33"/>
                  </a:cxn>
                  <a:cxn ang="0">
                    <a:pos x="55" y="12"/>
                  </a:cxn>
                  <a:cxn ang="0">
                    <a:pos x="93" y="2"/>
                  </a:cxn>
                  <a:cxn ang="0">
                    <a:pos x="121" y="0"/>
                  </a:cxn>
                  <a:cxn ang="0">
                    <a:pos x="157" y="6"/>
                  </a:cxn>
                  <a:cxn ang="0">
                    <a:pos x="181" y="20"/>
                  </a:cxn>
                  <a:cxn ang="0">
                    <a:pos x="202" y="41"/>
                  </a:cxn>
                  <a:cxn ang="0">
                    <a:pos x="214" y="66"/>
                  </a:cxn>
                  <a:cxn ang="0">
                    <a:pos x="220" y="83"/>
                  </a:cxn>
                  <a:cxn ang="0">
                    <a:pos x="226" y="98"/>
                  </a:cxn>
                  <a:cxn ang="0">
                    <a:pos x="120" y="102"/>
                  </a:cxn>
                  <a:cxn ang="0">
                    <a:pos x="0" y="111"/>
                  </a:cxn>
                </a:cxnLst>
                <a:rect l="0" t="0" r="r" b="b"/>
                <a:pathLst>
                  <a:path w="226" h="111">
                    <a:moveTo>
                      <a:pt x="0" y="111"/>
                    </a:moveTo>
                    <a:lnTo>
                      <a:pt x="1" y="86"/>
                    </a:lnTo>
                    <a:lnTo>
                      <a:pt x="12" y="54"/>
                    </a:lnTo>
                    <a:lnTo>
                      <a:pt x="28" y="33"/>
                    </a:lnTo>
                    <a:lnTo>
                      <a:pt x="55" y="12"/>
                    </a:lnTo>
                    <a:lnTo>
                      <a:pt x="93" y="2"/>
                    </a:lnTo>
                    <a:lnTo>
                      <a:pt x="121" y="0"/>
                    </a:lnTo>
                    <a:lnTo>
                      <a:pt x="157" y="6"/>
                    </a:lnTo>
                    <a:lnTo>
                      <a:pt x="181" y="20"/>
                    </a:lnTo>
                    <a:lnTo>
                      <a:pt x="202" y="41"/>
                    </a:lnTo>
                    <a:lnTo>
                      <a:pt x="214" y="66"/>
                    </a:lnTo>
                    <a:lnTo>
                      <a:pt x="220" y="83"/>
                    </a:lnTo>
                    <a:lnTo>
                      <a:pt x="226" y="98"/>
                    </a:lnTo>
                    <a:lnTo>
                      <a:pt x="120" y="102"/>
                    </a:lnTo>
                    <a:lnTo>
                      <a:pt x="0" y="11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25" name="Freeform 185"/>
              <p:cNvSpPr>
                <a:spLocks/>
              </p:cNvSpPr>
              <p:nvPr/>
            </p:nvSpPr>
            <p:spPr bwMode="ltGray">
              <a:xfrm>
                <a:off x="3479" y="2"/>
                <a:ext cx="157" cy="45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57" y="19"/>
                  </a:cxn>
                  <a:cxn ang="0">
                    <a:pos x="32" y="29"/>
                  </a:cxn>
                  <a:cxn ang="0">
                    <a:pos x="0" y="33"/>
                  </a:cxn>
                  <a:cxn ang="0">
                    <a:pos x="52" y="45"/>
                  </a:cxn>
                  <a:cxn ang="0">
                    <a:pos x="85" y="38"/>
                  </a:cxn>
                  <a:cxn ang="0">
                    <a:pos x="140" y="2"/>
                  </a:cxn>
                  <a:cxn ang="0">
                    <a:pos x="86" y="0"/>
                  </a:cxn>
                </a:cxnLst>
                <a:rect l="0" t="0" r="r" b="b"/>
                <a:pathLst>
                  <a:path w="140" h="45">
                    <a:moveTo>
                      <a:pt x="86" y="0"/>
                    </a:moveTo>
                    <a:lnTo>
                      <a:pt x="57" y="19"/>
                    </a:lnTo>
                    <a:lnTo>
                      <a:pt x="32" y="29"/>
                    </a:lnTo>
                    <a:lnTo>
                      <a:pt x="0" y="33"/>
                    </a:lnTo>
                    <a:lnTo>
                      <a:pt x="52" y="45"/>
                    </a:lnTo>
                    <a:lnTo>
                      <a:pt x="85" y="38"/>
                    </a:lnTo>
                    <a:lnTo>
                      <a:pt x="140" y="2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26" name="Freeform 186"/>
              <p:cNvSpPr>
                <a:spLocks/>
              </p:cNvSpPr>
              <p:nvPr/>
            </p:nvSpPr>
            <p:spPr bwMode="ltGray">
              <a:xfrm>
                <a:off x="3680" y="71"/>
                <a:ext cx="729" cy="112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8" y="4"/>
                  </a:cxn>
                  <a:cxn ang="0">
                    <a:pos x="66" y="0"/>
                  </a:cxn>
                  <a:cxn ang="0">
                    <a:pos x="111" y="0"/>
                  </a:cxn>
                  <a:cxn ang="0">
                    <a:pos x="154" y="1"/>
                  </a:cxn>
                  <a:cxn ang="0">
                    <a:pos x="207" y="18"/>
                  </a:cxn>
                  <a:cxn ang="0">
                    <a:pos x="261" y="43"/>
                  </a:cxn>
                  <a:cxn ang="0">
                    <a:pos x="300" y="48"/>
                  </a:cxn>
                  <a:cxn ang="0">
                    <a:pos x="351" y="43"/>
                  </a:cxn>
                  <a:cxn ang="0">
                    <a:pos x="391" y="31"/>
                  </a:cxn>
                  <a:cxn ang="0">
                    <a:pos x="430" y="21"/>
                  </a:cxn>
                  <a:cxn ang="0">
                    <a:pos x="474" y="12"/>
                  </a:cxn>
                  <a:cxn ang="0">
                    <a:pos x="517" y="13"/>
                  </a:cxn>
                  <a:cxn ang="0">
                    <a:pos x="546" y="21"/>
                  </a:cxn>
                  <a:cxn ang="0">
                    <a:pos x="574" y="39"/>
                  </a:cxn>
                  <a:cxn ang="0">
                    <a:pos x="525" y="36"/>
                  </a:cxn>
                  <a:cxn ang="0">
                    <a:pos x="489" y="42"/>
                  </a:cxn>
                  <a:cxn ang="0">
                    <a:pos x="450" y="55"/>
                  </a:cxn>
                  <a:cxn ang="0">
                    <a:pos x="412" y="73"/>
                  </a:cxn>
                  <a:cxn ang="0">
                    <a:pos x="381" y="87"/>
                  </a:cxn>
                  <a:cxn ang="0">
                    <a:pos x="340" y="96"/>
                  </a:cxn>
                  <a:cxn ang="0">
                    <a:pos x="291" y="99"/>
                  </a:cxn>
                  <a:cxn ang="0">
                    <a:pos x="234" y="91"/>
                  </a:cxn>
                  <a:cxn ang="0">
                    <a:pos x="178" y="76"/>
                  </a:cxn>
                  <a:cxn ang="0">
                    <a:pos x="139" y="57"/>
                  </a:cxn>
                  <a:cxn ang="0">
                    <a:pos x="102" y="33"/>
                  </a:cxn>
                  <a:cxn ang="0">
                    <a:pos x="66" y="18"/>
                  </a:cxn>
                  <a:cxn ang="0">
                    <a:pos x="30" y="13"/>
                  </a:cxn>
                  <a:cxn ang="0">
                    <a:pos x="0" y="15"/>
                  </a:cxn>
                </a:cxnLst>
                <a:rect l="0" t="0" r="r" b="b"/>
                <a:pathLst>
                  <a:path w="574" h="99">
                    <a:moveTo>
                      <a:pt x="0" y="15"/>
                    </a:moveTo>
                    <a:lnTo>
                      <a:pt x="28" y="4"/>
                    </a:lnTo>
                    <a:lnTo>
                      <a:pt x="66" y="0"/>
                    </a:lnTo>
                    <a:lnTo>
                      <a:pt x="111" y="0"/>
                    </a:lnTo>
                    <a:lnTo>
                      <a:pt x="154" y="1"/>
                    </a:lnTo>
                    <a:lnTo>
                      <a:pt x="207" y="18"/>
                    </a:lnTo>
                    <a:lnTo>
                      <a:pt x="261" y="43"/>
                    </a:lnTo>
                    <a:lnTo>
                      <a:pt x="300" y="48"/>
                    </a:lnTo>
                    <a:lnTo>
                      <a:pt x="351" y="43"/>
                    </a:lnTo>
                    <a:lnTo>
                      <a:pt x="391" y="31"/>
                    </a:lnTo>
                    <a:lnTo>
                      <a:pt x="430" y="21"/>
                    </a:lnTo>
                    <a:lnTo>
                      <a:pt x="474" y="12"/>
                    </a:lnTo>
                    <a:lnTo>
                      <a:pt x="517" y="13"/>
                    </a:lnTo>
                    <a:lnTo>
                      <a:pt x="546" y="21"/>
                    </a:lnTo>
                    <a:lnTo>
                      <a:pt x="574" y="39"/>
                    </a:lnTo>
                    <a:lnTo>
                      <a:pt x="525" y="36"/>
                    </a:lnTo>
                    <a:lnTo>
                      <a:pt x="489" y="42"/>
                    </a:lnTo>
                    <a:lnTo>
                      <a:pt x="450" y="55"/>
                    </a:lnTo>
                    <a:lnTo>
                      <a:pt x="412" y="73"/>
                    </a:lnTo>
                    <a:lnTo>
                      <a:pt x="381" y="87"/>
                    </a:lnTo>
                    <a:lnTo>
                      <a:pt x="340" y="96"/>
                    </a:lnTo>
                    <a:lnTo>
                      <a:pt x="291" y="99"/>
                    </a:lnTo>
                    <a:lnTo>
                      <a:pt x="234" y="91"/>
                    </a:lnTo>
                    <a:lnTo>
                      <a:pt x="178" y="76"/>
                    </a:lnTo>
                    <a:lnTo>
                      <a:pt x="139" y="57"/>
                    </a:lnTo>
                    <a:lnTo>
                      <a:pt x="102" y="33"/>
                    </a:lnTo>
                    <a:lnTo>
                      <a:pt x="66" y="18"/>
                    </a:lnTo>
                    <a:lnTo>
                      <a:pt x="30" y="1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27" name="Freeform 187"/>
              <p:cNvSpPr>
                <a:spLocks/>
              </p:cNvSpPr>
              <p:nvPr/>
            </p:nvSpPr>
            <p:spPr bwMode="ltGray">
              <a:xfrm>
                <a:off x="4375" y="211"/>
                <a:ext cx="109" cy="77"/>
              </a:xfrm>
              <a:custGeom>
                <a:avLst/>
                <a:gdLst/>
                <a:ahLst/>
                <a:cxnLst>
                  <a:cxn ang="0">
                    <a:pos x="0" y="66"/>
                  </a:cxn>
                  <a:cxn ang="0">
                    <a:pos x="14" y="39"/>
                  </a:cxn>
                  <a:cxn ang="0">
                    <a:pos x="39" y="17"/>
                  </a:cxn>
                  <a:cxn ang="0">
                    <a:pos x="62" y="6"/>
                  </a:cxn>
                  <a:cxn ang="0">
                    <a:pos x="86" y="0"/>
                  </a:cxn>
                  <a:cxn ang="0">
                    <a:pos x="59" y="33"/>
                  </a:cxn>
                  <a:cxn ang="0">
                    <a:pos x="50" y="54"/>
                  </a:cxn>
                  <a:cxn ang="0">
                    <a:pos x="47" y="68"/>
                  </a:cxn>
                  <a:cxn ang="0">
                    <a:pos x="0" y="66"/>
                  </a:cxn>
                </a:cxnLst>
                <a:rect l="0" t="0" r="r" b="b"/>
                <a:pathLst>
                  <a:path w="86" h="68">
                    <a:moveTo>
                      <a:pt x="0" y="66"/>
                    </a:moveTo>
                    <a:lnTo>
                      <a:pt x="14" y="39"/>
                    </a:lnTo>
                    <a:lnTo>
                      <a:pt x="39" y="17"/>
                    </a:lnTo>
                    <a:lnTo>
                      <a:pt x="62" y="6"/>
                    </a:lnTo>
                    <a:lnTo>
                      <a:pt x="86" y="0"/>
                    </a:lnTo>
                    <a:lnTo>
                      <a:pt x="59" y="33"/>
                    </a:lnTo>
                    <a:lnTo>
                      <a:pt x="50" y="54"/>
                    </a:lnTo>
                    <a:lnTo>
                      <a:pt x="47" y="68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28" name="Freeform 188"/>
              <p:cNvSpPr>
                <a:spLocks/>
              </p:cNvSpPr>
              <p:nvPr/>
            </p:nvSpPr>
            <p:spPr bwMode="ltGray">
              <a:xfrm>
                <a:off x="4602" y="2"/>
                <a:ext cx="264" cy="117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96" y="33"/>
                  </a:cxn>
                  <a:cxn ang="0">
                    <a:pos x="78" y="63"/>
                  </a:cxn>
                  <a:cxn ang="0">
                    <a:pos x="48" y="91"/>
                  </a:cxn>
                  <a:cxn ang="0">
                    <a:pos x="0" y="117"/>
                  </a:cxn>
                  <a:cxn ang="0">
                    <a:pos x="48" y="115"/>
                  </a:cxn>
                  <a:cxn ang="0">
                    <a:pos x="100" y="103"/>
                  </a:cxn>
                  <a:cxn ang="0">
                    <a:pos x="151" y="83"/>
                  </a:cxn>
                  <a:cxn ang="0">
                    <a:pos x="195" y="50"/>
                  </a:cxn>
                  <a:cxn ang="0">
                    <a:pos x="234" y="0"/>
                  </a:cxn>
                  <a:cxn ang="0">
                    <a:pos x="114" y="0"/>
                  </a:cxn>
                </a:cxnLst>
                <a:rect l="0" t="0" r="r" b="b"/>
                <a:pathLst>
                  <a:path w="234" h="117">
                    <a:moveTo>
                      <a:pt x="114" y="0"/>
                    </a:moveTo>
                    <a:lnTo>
                      <a:pt x="96" y="33"/>
                    </a:lnTo>
                    <a:lnTo>
                      <a:pt x="78" y="63"/>
                    </a:lnTo>
                    <a:lnTo>
                      <a:pt x="48" y="91"/>
                    </a:lnTo>
                    <a:lnTo>
                      <a:pt x="0" y="117"/>
                    </a:lnTo>
                    <a:lnTo>
                      <a:pt x="48" y="115"/>
                    </a:lnTo>
                    <a:lnTo>
                      <a:pt x="100" y="103"/>
                    </a:lnTo>
                    <a:lnTo>
                      <a:pt x="151" y="83"/>
                    </a:lnTo>
                    <a:lnTo>
                      <a:pt x="195" y="50"/>
                    </a:lnTo>
                    <a:lnTo>
                      <a:pt x="23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29" name="Freeform 189"/>
              <p:cNvSpPr>
                <a:spLocks/>
              </p:cNvSpPr>
              <p:nvPr/>
            </p:nvSpPr>
            <p:spPr bwMode="ltGray">
              <a:xfrm>
                <a:off x="4767" y="171"/>
                <a:ext cx="521" cy="115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16" y="83"/>
                  </a:cxn>
                  <a:cxn ang="0">
                    <a:pos x="42" y="68"/>
                  </a:cxn>
                  <a:cxn ang="0">
                    <a:pos x="82" y="50"/>
                  </a:cxn>
                  <a:cxn ang="0">
                    <a:pos x="126" y="41"/>
                  </a:cxn>
                  <a:cxn ang="0">
                    <a:pos x="195" y="39"/>
                  </a:cxn>
                  <a:cxn ang="0">
                    <a:pos x="247" y="38"/>
                  </a:cxn>
                  <a:cxn ang="0">
                    <a:pos x="301" y="35"/>
                  </a:cxn>
                  <a:cxn ang="0">
                    <a:pos x="340" y="27"/>
                  </a:cxn>
                  <a:cxn ang="0">
                    <a:pos x="381" y="12"/>
                  </a:cxn>
                  <a:cxn ang="0">
                    <a:pos x="406" y="0"/>
                  </a:cxn>
                  <a:cxn ang="0">
                    <a:pos x="411" y="12"/>
                  </a:cxn>
                  <a:cxn ang="0">
                    <a:pos x="373" y="36"/>
                  </a:cxn>
                  <a:cxn ang="0">
                    <a:pos x="324" y="57"/>
                  </a:cxn>
                  <a:cxn ang="0">
                    <a:pos x="261" y="71"/>
                  </a:cxn>
                  <a:cxn ang="0">
                    <a:pos x="238" y="83"/>
                  </a:cxn>
                  <a:cxn ang="0">
                    <a:pos x="177" y="87"/>
                  </a:cxn>
                  <a:cxn ang="0">
                    <a:pos x="76" y="98"/>
                  </a:cxn>
                  <a:cxn ang="0">
                    <a:pos x="0" y="102"/>
                  </a:cxn>
                </a:cxnLst>
                <a:rect l="0" t="0" r="r" b="b"/>
                <a:pathLst>
                  <a:path w="411" h="102">
                    <a:moveTo>
                      <a:pt x="0" y="102"/>
                    </a:moveTo>
                    <a:lnTo>
                      <a:pt x="16" y="83"/>
                    </a:lnTo>
                    <a:lnTo>
                      <a:pt x="42" y="68"/>
                    </a:lnTo>
                    <a:lnTo>
                      <a:pt x="82" y="50"/>
                    </a:lnTo>
                    <a:lnTo>
                      <a:pt x="126" y="41"/>
                    </a:lnTo>
                    <a:lnTo>
                      <a:pt x="195" y="39"/>
                    </a:lnTo>
                    <a:lnTo>
                      <a:pt x="247" y="38"/>
                    </a:lnTo>
                    <a:lnTo>
                      <a:pt x="301" y="35"/>
                    </a:lnTo>
                    <a:lnTo>
                      <a:pt x="340" y="27"/>
                    </a:lnTo>
                    <a:lnTo>
                      <a:pt x="381" y="12"/>
                    </a:lnTo>
                    <a:lnTo>
                      <a:pt x="406" y="0"/>
                    </a:lnTo>
                    <a:lnTo>
                      <a:pt x="411" y="12"/>
                    </a:lnTo>
                    <a:lnTo>
                      <a:pt x="373" y="36"/>
                    </a:lnTo>
                    <a:lnTo>
                      <a:pt x="324" y="57"/>
                    </a:lnTo>
                    <a:lnTo>
                      <a:pt x="261" y="71"/>
                    </a:lnTo>
                    <a:lnTo>
                      <a:pt x="238" y="83"/>
                    </a:lnTo>
                    <a:lnTo>
                      <a:pt x="177" y="87"/>
                    </a:lnTo>
                    <a:lnTo>
                      <a:pt x="76" y="98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30" name="Freeform 190"/>
              <p:cNvSpPr>
                <a:spLocks/>
              </p:cNvSpPr>
              <p:nvPr/>
            </p:nvSpPr>
            <p:spPr bwMode="ltGray">
              <a:xfrm>
                <a:off x="5074" y="2"/>
                <a:ext cx="203" cy="84"/>
              </a:xfrm>
              <a:custGeom>
                <a:avLst/>
                <a:gdLst/>
                <a:ahLst/>
                <a:cxnLst>
                  <a:cxn ang="0">
                    <a:pos x="1" y="23"/>
                  </a:cxn>
                  <a:cxn ang="0">
                    <a:pos x="18" y="56"/>
                  </a:cxn>
                  <a:cxn ang="0">
                    <a:pos x="52" y="77"/>
                  </a:cxn>
                  <a:cxn ang="0">
                    <a:pos x="85" y="84"/>
                  </a:cxn>
                  <a:cxn ang="0">
                    <a:pos x="120" y="81"/>
                  </a:cxn>
                  <a:cxn ang="0">
                    <a:pos x="151" y="64"/>
                  </a:cxn>
                  <a:cxn ang="0">
                    <a:pos x="168" y="39"/>
                  </a:cxn>
                  <a:cxn ang="0">
                    <a:pos x="180" y="0"/>
                  </a:cxn>
                  <a:cxn ang="0">
                    <a:pos x="0" y="0"/>
                  </a:cxn>
                  <a:cxn ang="0">
                    <a:pos x="1" y="23"/>
                  </a:cxn>
                </a:cxnLst>
                <a:rect l="0" t="0" r="r" b="b"/>
                <a:pathLst>
                  <a:path w="180" h="84">
                    <a:moveTo>
                      <a:pt x="1" y="23"/>
                    </a:moveTo>
                    <a:lnTo>
                      <a:pt x="18" y="56"/>
                    </a:lnTo>
                    <a:lnTo>
                      <a:pt x="52" y="77"/>
                    </a:lnTo>
                    <a:lnTo>
                      <a:pt x="85" y="84"/>
                    </a:lnTo>
                    <a:lnTo>
                      <a:pt x="120" y="81"/>
                    </a:lnTo>
                    <a:lnTo>
                      <a:pt x="151" y="64"/>
                    </a:lnTo>
                    <a:lnTo>
                      <a:pt x="168" y="39"/>
                    </a:lnTo>
                    <a:lnTo>
                      <a:pt x="180" y="0"/>
                    </a:lnTo>
                    <a:lnTo>
                      <a:pt x="0" y="0"/>
                    </a:lnTo>
                    <a:lnTo>
                      <a:pt x="1" y="2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31" name="Freeform 191"/>
              <p:cNvSpPr>
                <a:spLocks/>
              </p:cNvSpPr>
              <p:nvPr/>
            </p:nvSpPr>
            <p:spPr bwMode="ltGray">
              <a:xfrm>
                <a:off x="5366" y="37"/>
                <a:ext cx="396" cy="83"/>
              </a:xfrm>
              <a:custGeom>
                <a:avLst/>
                <a:gdLst/>
                <a:ahLst/>
                <a:cxnLst>
                  <a:cxn ang="0">
                    <a:pos x="312" y="0"/>
                  </a:cxn>
                  <a:cxn ang="0">
                    <a:pos x="249" y="19"/>
                  </a:cxn>
                  <a:cxn ang="0">
                    <a:pos x="192" y="30"/>
                  </a:cxn>
                  <a:cxn ang="0">
                    <a:pos x="150" y="33"/>
                  </a:cxn>
                  <a:cxn ang="0">
                    <a:pos x="100" y="33"/>
                  </a:cxn>
                  <a:cxn ang="0">
                    <a:pos x="34" y="24"/>
                  </a:cxn>
                  <a:cxn ang="0">
                    <a:pos x="0" y="15"/>
                  </a:cxn>
                  <a:cxn ang="0">
                    <a:pos x="88" y="52"/>
                  </a:cxn>
                  <a:cxn ang="0">
                    <a:pos x="130" y="63"/>
                  </a:cxn>
                  <a:cxn ang="0">
                    <a:pos x="178" y="70"/>
                  </a:cxn>
                  <a:cxn ang="0">
                    <a:pos x="238" y="73"/>
                  </a:cxn>
                  <a:cxn ang="0">
                    <a:pos x="274" y="70"/>
                  </a:cxn>
                  <a:cxn ang="0">
                    <a:pos x="309" y="67"/>
                  </a:cxn>
                  <a:cxn ang="0">
                    <a:pos x="312" y="0"/>
                  </a:cxn>
                </a:cxnLst>
                <a:rect l="0" t="0" r="r" b="b"/>
                <a:pathLst>
                  <a:path w="312" h="73">
                    <a:moveTo>
                      <a:pt x="312" y="0"/>
                    </a:moveTo>
                    <a:lnTo>
                      <a:pt x="249" y="19"/>
                    </a:lnTo>
                    <a:lnTo>
                      <a:pt x="192" y="30"/>
                    </a:lnTo>
                    <a:lnTo>
                      <a:pt x="150" y="33"/>
                    </a:lnTo>
                    <a:lnTo>
                      <a:pt x="100" y="33"/>
                    </a:lnTo>
                    <a:lnTo>
                      <a:pt x="34" y="24"/>
                    </a:lnTo>
                    <a:lnTo>
                      <a:pt x="0" y="15"/>
                    </a:lnTo>
                    <a:lnTo>
                      <a:pt x="88" y="52"/>
                    </a:lnTo>
                    <a:lnTo>
                      <a:pt x="130" y="63"/>
                    </a:lnTo>
                    <a:lnTo>
                      <a:pt x="178" y="70"/>
                    </a:lnTo>
                    <a:lnTo>
                      <a:pt x="238" y="73"/>
                    </a:lnTo>
                    <a:lnTo>
                      <a:pt x="274" y="70"/>
                    </a:lnTo>
                    <a:lnTo>
                      <a:pt x="309" y="67"/>
                    </a:lnTo>
                    <a:lnTo>
                      <a:pt x="312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32" name="Freeform 192"/>
              <p:cNvSpPr>
                <a:spLocks/>
              </p:cNvSpPr>
              <p:nvPr/>
            </p:nvSpPr>
            <p:spPr bwMode="ltGray">
              <a:xfrm>
                <a:off x="5557" y="225"/>
                <a:ext cx="67" cy="70"/>
              </a:xfrm>
              <a:custGeom>
                <a:avLst/>
                <a:gdLst/>
                <a:ahLst/>
                <a:cxnLst>
                  <a:cxn ang="0">
                    <a:pos x="0" y="62"/>
                  </a:cxn>
                  <a:cxn ang="0">
                    <a:pos x="2" y="44"/>
                  </a:cxn>
                  <a:cxn ang="0">
                    <a:pos x="12" y="23"/>
                  </a:cxn>
                  <a:cxn ang="0">
                    <a:pos x="27" y="8"/>
                  </a:cxn>
                  <a:cxn ang="0">
                    <a:pos x="44" y="0"/>
                  </a:cxn>
                  <a:cxn ang="0">
                    <a:pos x="41" y="18"/>
                  </a:cxn>
                  <a:cxn ang="0">
                    <a:pos x="44" y="41"/>
                  </a:cxn>
                  <a:cxn ang="0">
                    <a:pos x="53" y="53"/>
                  </a:cxn>
                  <a:cxn ang="0">
                    <a:pos x="0" y="62"/>
                  </a:cxn>
                </a:cxnLst>
                <a:rect l="0" t="0" r="r" b="b"/>
                <a:pathLst>
                  <a:path w="53" h="62">
                    <a:moveTo>
                      <a:pt x="0" y="62"/>
                    </a:moveTo>
                    <a:lnTo>
                      <a:pt x="2" y="44"/>
                    </a:lnTo>
                    <a:lnTo>
                      <a:pt x="12" y="23"/>
                    </a:lnTo>
                    <a:lnTo>
                      <a:pt x="27" y="8"/>
                    </a:lnTo>
                    <a:lnTo>
                      <a:pt x="44" y="0"/>
                    </a:lnTo>
                    <a:lnTo>
                      <a:pt x="41" y="18"/>
                    </a:lnTo>
                    <a:lnTo>
                      <a:pt x="44" y="41"/>
                    </a:lnTo>
                    <a:lnTo>
                      <a:pt x="53" y="53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" name="Group 193"/>
            <p:cNvGrpSpPr>
              <a:grpSpLocks/>
            </p:cNvGrpSpPr>
            <p:nvPr/>
          </p:nvGrpSpPr>
          <p:grpSpPr bwMode="auto">
            <a:xfrm flipH="1" flipV="1">
              <a:off x="4368" y="1872"/>
              <a:ext cx="1145" cy="512"/>
              <a:chOff x="204" y="225"/>
              <a:chExt cx="1145" cy="512"/>
            </a:xfrm>
          </p:grpSpPr>
          <p:sp>
            <p:nvSpPr>
              <p:cNvPr id="36034" name="Freeform 194"/>
              <p:cNvSpPr>
                <a:spLocks/>
              </p:cNvSpPr>
              <p:nvPr/>
            </p:nvSpPr>
            <p:spPr bwMode="gray">
              <a:xfrm>
                <a:off x="204" y="284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35" name="Freeform 195"/>
              <p:cNvSpPr>
                <a:spLocks/>
              </p:cNvSpPr>
              <p:nvPr/>
            </p:nvSpPr>
            <p:spPr bwMode="gray">
              <a:xfrm>
                <a:off x="345" y="225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6007" name="Rectangle 16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6008" name="Rectangle 16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6009" name="Rectangle 169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0EDEE70-AB98-4D1B-A024-2F5DEDAF9E05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36010" name="Rectangle 17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6011" name="Rectangle 17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930C50C-A531-45AD-B488-8ED132A969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2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EDEE70-AB98-4D1B-A024-2F5DEDAF9E05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0C50C-A531-45AD-B488-8ED132A969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2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42925"/>
            <a:ext cx="1943100" cy="56530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42925"/>
            <a:ext cx="5676900" cy="56530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EDEE70-AB98-4D1B-A024-2F5DEDAF9E05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0C50C-A531-45AD-B488-8ED132A969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2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EDEE70-AB98-4D1B-A024-2F5DEDAF9E05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0C50C-A531-45AD-B488-8ED132A969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2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EDEE70-AB98-4D1B-A024-2F5DEDAF9E05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0C50C-A531-45AD-B488-8ED132A969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2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812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812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EDEE70-AB98-4D1B-A024-2F5DEDAF9E05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0C50C-A531-45AD-B488-8ED132A969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2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EDEE70-AB98-4D1B-A024-2F5DEDAF9E05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0C50C-A531-45AD-B488-8ED132A969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2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EDEE70-AB98-4D1B-A024-2F5DEDAF9E05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0C50C-A531-45AD-B488-8ED132A969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2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EDEE70-AB98-4D1B-A024-2F5DEDAF9E05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0C50C-A531-45AD-B488-8ED132A969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2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EDEE70-AB98-4D1B-A024-2F5DEDAF9E05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0C50C-A531-45AD-B488-8ED132A969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2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EDEE70-AB98-4D1B-A024-2F5DEDAF9E05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0C50C-A531-45AD-B488-8ED132A969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2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6"/>
          <p:cNvGrpSpPr>
            <a:grpSpLocks/>
          </p:cNvGrpSpPr>
          <p:nvPr/>
        </p:nvGrpSpPr>
        <p:grpSpPr bwMode="auto">
          <a:xfrm>
            <a:off x="-119063" y="-104775"/>
            <a:ext cx="9394826" cy="7042150"/>
            <a:chOff x="-75" y="-66"/>
            <a:chExt cx="5918" cy="4436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-75" y="-66"/>
              <a:ext cx="5918" cy="4436"/>
              <a:chOff x="-78" y="-70"/>
              <a:chExt cx="5918" cy="4436"/>
            </a:xfrm>
          </p:grpSpPr>
          <p:grpSp>
            <p:nvGrpSpPr>
              <p:cNvPr id="4" name="Group 3"/>
              <p:cNvGrpSpPr>
                <a:grpSpLocks/>
              </p:cNvGrpSpPr>
              <p:nvPr/>
            </p:nvGrpSpPr>
            <p:grpSpPr bwMode="auto">
              <a:xfrm>
                <a:off x="1373" y="2671"/>
                <a:ext cx="910" cy="818"/>
                <a:chOff x="1373" y="2671"/>
                <a:chExt cx="910" cy="818"/>
              </a:xfrm>
            </p:grpSpPr>
            <p:sp>
              <p:nvSpPr>
                <p:cNvPr id="22532" name="Freeform 4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33" name="Freeform 5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34" name="Freeform 6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35" name="Freeform 7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8"/>
              <p:cNvGrpSpPr>
                <a:grpSpLocks/>
              </p:cNvGrpSpPr>
              <p:nvPr/>
            </p:nvGrpSpPr>
            <p:grpSpPr bwMode="auto">
              <a:xfrm>
                <a:off x="2100" y="2253"/>
                <a:ext cx="910" cy="818"/>
                <a:chOff x="1373" y="2671"/>
                <a:chExt cx="910" cy="818"/>
              </a:xfrm>
            </p:grpSpPr>
            <p:sp>
              <p:nvSpPr>
                <p:cNvPr id="22537" name="Freeform 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38" name="Freeform 1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39" name="Freeform 1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40" name="Freeform 1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2541" name="Freeform 13"/>
              <p:cNvSpPr>
                <a:spLocks/>
              </p:cNvSpPr>
              <p:nvPr/>
            </p:nvSpPr>
            <p:spPr bwMode="hidden">
              <a:xfrm>
                <a:off x="672" y="312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2" name="Freeform 14"/>
              <p:cNvSpPr>
                <a:spLocks/>
              </p:cNvSpPr>
              <p:nvPr/>
            </p:nvSpPr>
            <p:spPr bwMode="hidden">
              <a:xfrm rot="17783459">
                <a:off x="1204" y="340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3" name="Freeform 15"/>
              <p:cNvSpPr>
                <a:spLocks/>
              </p:cNvSpPr>
              <p:nvPr/>
            </p:nvSpPr>
            <p:spPr bwMode="hidden">
              <a:xfrm>
                <a:off x="771" y="351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4" name="Freeform 16"/>
              <p:cNvSpPr>
                <a:spLocks/>
              </p:cNvSpPr>
              <p:nvPr/>
            </p:nvSpPr>
            <p:spPr bwMode="hidden">
              <a:xfrm>
                <a:off x="1060" y="305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" name="Group 17"/>
              <p:cNvGrpSpPr>
                <a:grpSpLocks/>
              </p:cNvGrpSpPr>
              <p:nvPr/>
            </p:nvGrpSpPr>
            <p:grpSpPr bwMode="auto">
              <a:xfrm>
                <a:off x="-29" y="3464"/>
                <a:ext cx="910" cy="818"/>
                <a:chOff x="1373" y="2671"/>
                <a:chExt cx="910" cy="818"/>
              </a:xfrm>
            </p:grpSpPr>
            <p:sp>
              <p:nvSpPr>
                <p:cNvPr id="22546" name="Freeform 1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47" name="Freeform 1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48" name="Freeform 2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49" name="Freeform 2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" name="Group 22"/>
              <p:cNvGrpSpPr>
                <a:grpSpLocks/>
              </p:cNvGrpSpPr>
              <p:nvPr/>
            </p:nvGrpSpPr>
            <p:grpSpPr bwMode="auto">
              <a:xfrm>
                <a:off x="2784" y="1836"/>
                <a:ext cx="910" cy="818"/>
                <a:chOff x="1373" y="2671"/>
                <a:chExt cx="910" cy="818"/>
              </a:xfrm>
            </p:grpSpPr>
            <p:sp>
              <p:nvSpPr>
                <p:cNvPr id="22551" name="Freeform 23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52" name="Freeform 24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53" name="Freeform 25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54" name="Freeform 26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2555" name="Freeform 27"/>
              <p:cNvSpPr>
                <a:spLocks/>
              </p:cNvSpPr>
              <p:nvPr/>
            </p:nvSpPr>
            <p:spPr bwMode="hidden">
              <a:xfrm>
                <a:off x="931" y="204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56" name="Freeform 28"/>
              <p:cNvSpPr>
                <a:spLocks/>
              </p:cNvSpPr>
              <p:nvPr/>
            </p:nvSpPr>
            <p:spPr bwMode="hidden">
              <a:xfrm rot="17783459">
                <a:off x="1430" y="229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57" name="Freeform 29"/>
              <p:cNvSpPr>
                <a:spLocks/>
              </p:cNvSpPr>
              <p:nvPr/>
            </p:nvSpPr>
            <p:spPr bwMode="hidden">
              <a:xfrm>
                <a:off x="1030" y="243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58" name="Freeform 30"/>
              <p:cNvSpPr>
                <a:spLocks/>
              </p:cNvSpPr>
              <p:nvPr/>
            </p:nvSpPr>
            <p:spPr bwMode="hidden">
              <a:xfrm>
                <a:off x="1302" y="191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" name="Group 31"/>
              <p:cNvGrpSpPr>
                <a:grpSpLocks/>
              </p:cNvGrpSpPr>
              <p:nvPr/>
            </p:nvGrpSpPr>
            <p:grpSpPr bwMode="auto">
              <a:xfrm>
                <a:off x="1658" y="1560"/>
                <a:ext cx="910" cy="818"/>
                <a:chOff x="1373" y="2671"/>
                <a:chExt cx="910" cy="818"/>
              </a:xfrm>
            </p:grpSpPr>
            <p:sp>
              <p:nvSpPr>
                <p:cNvPr id="22560" name="Freeform 3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61" name="Freeform 3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62" name="Freeform 3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63" name="Freeform 3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2564" name="Freeform 36"/>
              <p:cNvSpPr>
                <a:spLocks/>
              </p:cNvSpPr>
              <p:nvPr/>
            </p:nvSpPr>
            <p:spPr bwMode="hidden">
              <a:xfrm>
                <a:off x="230" y="2433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5" name="Freeform 37"/>
              <p:cNvSpPr>
                <a:spLocks/>
              </p:cNvSpPr>
              <p:nvPr/>
            </p:nvSpPr>
            <p:spPr bwMode="hidden">
              <a:xfrm rot="17783459">
                <a:off x="729" y="2677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6" name="Freeform 38"/>
              <p:cNvSpPr>
                <a:spLocks/>
              </p:cNvSpPr>
              <p:nvPr/>
            </p:nvSpPr>
            <p:spPr bwMode="hidden">
              <a:xfrm>
                <a:off x="354" y="28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7" name="Freeform 39"/>
              <p:cNvSpPr>
                <a:spLocks/>
              </p:cNvSpPr>
              <p:nvPr/>
            </p:nvSpPr>
            <p:spPr bwMode="hidden">
              <a:xfrm>
                <a:off x="618" y="2362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8" name="Freeform 40"/>
              <p:cNvSpPr>
                <a:spLocks/>
              </p:cNvSpPr>
              <p:nvPr/>
            </p:nvSpPr>
            <p:spPr bwMode="hidden">
              <a:xfrm>
                <a:off x="1257" y="383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9" name="Freeform 41"/>
              <p:cNvSpPr>
                <a:spLocks/>
              </p:cNvSpPr>
              <p:nvPr/>
            </p:nvSpPr>
            <p:spPr bwMode="hidden">
              <a:xfrm rot="17783459">
                <a:off x="28" y="308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70" name="Freeform 42"/>
              <p:cNvSpPr>
                <a:spLocks/>
              </p:cNvSpPr>
              <p:nvPr/>
            </p:nvSpPr>
            <p:spPr bwMode="hidden">
              <a:xfrm>
                <a:off x="4129" y="22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71" name="Freeform 43"/>
              <p:cNvSpPr>
                <a:spLocks/>
              </p:cNvSpPr>
              <p:nvPr/>
            </p:nvSpPr>
            <p:spPr bwMode="hidden">
              <a:xfrm rot="18416349">
                <a:off x="2" y="272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" name="Group 44"/>
              <p:cNvGrpSpPr>
                <a:grpSpLocks/>
              </p:cNvGrpSpPr>
              <p:nvPr/>
            </p:nvGrpSpPr>
            <p:grpSpPr bwMode="auto">
              <a:xfrm>
                <a:off x="2342" y="1143"/>
                <a:ext cx="910" cy="818"/>
                <a:chOff x="1373" y="2671"/>
                <a:chExt cx="910" cy="818"/>
              </a:xfrm>
            </p:grpSpPr>
            <p:sp>
              <p:nvSpPr>
                <p:cNvPr id="22573" name="Freeform 4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74" name="Freeform 4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75" name="Freeform 4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76" name="Freeform 4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49"/>
              <p:cNvGrpSpPr>
                <a:grpSpLocks/>
              </p:cNvGrpSpPr>
              <p:nvPr/>
            </p:nvGrpSpPr>
            <p:grpSpPr bwMode="auto">
              <a:xfrm>
                <a:off x="481" y="1235"/>
                <a:ext cx="910" cy="818"/>
                <a:chOff x="1373" y="2671"/>
                <a:chExt cx="910" cy="818"/>
              </a:xfrm>
            </p:grpSpPr>
            <p:sp>
              <p:nvSpPr>
                <p:cNvPr id="22578" name="Freeform 50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79" name="Freeform 51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80" name="Freeform 52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81" name="Freeform 53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54"/>
              <p:cNvGrpSpPr>
                <a:grpSpLocks/>
              </p:cNvGrpSpPr>
              <p:nvPr/>
            </p:nvGrpSpPr>
            <p:grpSpPr bwMode="auto">
              <a:xfrm>
                <a:off x="1208" y="817"/>
                <a:ext cx="910" cy="818"/>
                <a:chOff x="1373" y="2671"/>
                <a:chExt cx="910" cy="818"/>
              </a:xfrm>
            </p:grpSpPr>
            <p:sp>
              <p:nvSpPr>
                <p:cNvPr id="22583" name="Freeform 5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84" name="Freeform 5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85" name="Freeform 5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86" name="Freeform 5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2587" name="Freeform 59"/>
              <p:cNvSpPr>
                <a:spLocks/>
              </p:cNvSpPr>
              <p:nvPr/>
            </p:nvSpPr>
            <p:spPr bwMode="hidden">
              <a:xfrm>
                <a:off x="5014" y="165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88" name="Freeform 60"/>
              <p:cNvSpPr>
                <a:spLocks/>
              </p:cNvSpPr>
              <p:nvPr/>
            </p:nvSpPr>
            <p:spPr bwMode="hidden">
              <a:xfrm rot="17783459">
                <a:off x="362" y="197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89" name="Freeform 61"/>
              <p:cNvSpPr>
                <a:spLocks/>
              </p:cNvSpPr>
              <p:nvPr/>
            </p:nvSpPr>
            <p:spPr bwMode="hidden">
              <a:xfrm>
                <a:off x="4" y="2158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0" name="Freeform 62"/>
              <p:cNvSpPr>
                <a:spLocks/>
              </p:cNvSpPr>
              <p:nvPr/>
            </p:nvSpPr>
            <p:spPr bwMode="hidden">
              <a:xfrm>
                <a:off x="68" y="172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1" name="Freeform 63"/>
              <p:cNvSpPr>
                <a:spLocks/>
              </p:cNvSpPr>
              <p:nvPr/>
            </p:nvSpPr>
            <p:spPr bwMode="hidden">
              <a:xfrm>
                <a:off x="4297" y="191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2" name="Freeform 64"/>
              <p:cNvSpPr>
                <a:spLocks/>
              </p:cNvSpPr>
              <p:nvPr/>
            </p:nvSpPr>
            <p:spPr bwMode="hidden">
              <a:xfrm rot="17783459">
                <a:off x="855" y="392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3" name="Freeform 65"/>
              <p:cNvSpPr>
                <a:spLocks/>
              </p:cNvSpPr>
              <p:nvPr/>
            </p:nvSpPr>
            <p:spPr bwMode="hidden">
              <a:xfrm>
                <a:off x="3695" y="2217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4" name="Freeform 66"/>
              <p:cNvSpPr>
                <a:spLocks/>
              </p:cNvSpPr>
              <p:nvPr/>
            </p:nvSpPr>
            <p:spPr bwMode="hidden">
              <a:xfrm>
                <a:off x="4659" y="171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2" name="Group 67"/>
              <p:cNvGrpSpPr>
                <a:grpSpLocks/>
              </p:cNvGrpSpPr>
              <p:nvPr/>
            </p:nvGrpSpPr>
            <p:grpSpPr bwMode="auto">
              <a:xfrm>
                <a:off x="1892" y="400"/>
                <a:ext cx="910" cy="818"/>
                <a:chOff x="1373" y="2671"/>
                <a:chExt cx="910" cy="818"/>
              </a:xfrm>
            </p:grpSpPr>
            <p:sp>
              <p:nvSpPr>
                <p:cNvPr id="22596" name="Freeform 6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97" name="Freeform 6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98" name="Freeform 7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99" name="Freeform 7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2600" name="Freeform 72"/>
              <p:cNvSpPr>
                <a:spLocks/>
              </p:cNvSpPr>
              <p:nvPr/>
            </p:nvSpPr>
            <p:spPr bwMode="hidden">
              <a:xfrm>
                <a:off x="5431" y="149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1" name="Freeform 73"/>
              <p:cNvSpPr>
                <a:spLocks/>
              </p:cNvSpPr>
              <p:nvPr/>
            </p:nvSpPr>
            <p:spPr bwMode="hidden">
              <a:xfrm rot="17783459">
                <a:off x="254" y="97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2" name="Freeform 74"/>
              <p:cNvSpPr>
                <a:spLocks/>
              </p:cNvSpPr>
              <p:nvPr/>
            </p:nvSpPr>
            <p:spPr bwMode="hidden">
              <a:xfrm>
                <a:off x="-4" y="128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3" name="Freeform 75"/>
              <p:cNvSpPr>
                <a:spLocks/>
              </p:cNvSpPr>
              <p:nvPr/>
            </p:nvSpPr>
            <p:spPr bwMode="hidden">
              <a:xfrm>
                <a:off x="60" y="70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4" name="Freeform 76"/>
              <p:cNvSpPr>
                <a:spLocks/>
              </p:cNvSpPr>
              <p:nvPr/>
            </p:nvSpPr>
            <p:spPr bwMode="hidden">
              <a:xfrm>
                <a:off x="407" y="34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5" name="Freeform 77"/>
              <p:cNvSpPr>
                <a:spLocks/>
              </p:cNvSpPr>
              <p:nvPr/>
            </p:nvSpPr>
            <p:spPr bwMode="hidden">
              <a:xfrm rot="17783459">
                <a:off x="956" y="5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6" name="Freeform 78"/>
              <p:cNvSpPr>
                <a:spLocks/>
              </p:cNvSpPr>
              <p:nvPr/>
            </p:nvSpPr>
            <p:spPr bwMode="hidden">
              <a:xfrm>
                <a:off x="572" y="73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7" name="Freeform 79"/>
              <p:cNvSpPr>
                <a:spLocks/>
              </p:cNvSpPr>
              <p:nvPr/>
            </p:nvSpPr>
            <p:spPr bwMode="hidden">
              <a:xfrm>
                <a:off x="895" y="25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8" name="Freeform 80"/>
              <p:cNvSpPr>
                <a:spLocks/>
              </p:cNvSpPr>
              <p:nvPr/>
            </p:nvSpPr>
            <p:spPr bwMode="hidden">
              <a:xfrm>
                <a:off x="1182" y="-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9" name="Freeform 81"/>
              <p:cNvSpPr>
                <a:spLocks/>
              </p:cNvSpPr>
              <p:nvPr/>
            </p:nvSpPr>
            <p:spPr bwMode="hidden">
              <a:xfrm rot="17783459">
                <a:off x="1606" y="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10" name="Freeform 82"/>
              <p:cNvSpPr>
                <a:spLocks/>
              </p:cNvSpPr>
              <p:nvPr/>
            </p:nvSpPr>
            <p:spPr bwMode="hidden">
              <a:xfrm>
                <a:off x="1381" y="45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11" name="Freeform 83"/>
              <p:cNvSpPr>
                <a:spLocks/>
              </p:cNvSpPr>
              <p:nvPr/>
            </p:nvSpPr>
            <p:spPr bwMode="hidden">
              <a:xfrm>
                <a:off x="1987" y="-1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12" name="Freeform 84"/>
              <p:cNvSpPr>
                <a:spLocks/>
              </p:cNvSpPr>
              <p:nvPr/>
            </p:nvSpPr>
            <p:spPr bwMode="hidden">
              <a:xfrm>
                <a:off x="585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13" name="Freeform 85"/>
              <p:cNvSpPr>
                <a:spLocks/>
              </p:cNvSpPr>
              <p:nvPr/>
            </p:nvSpPr>
            <p:spPr bwMode="hidden">
              <a:xfrm>
                <a:off x="2372" y="398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14" name="Freeform 86"/>
              <p:cNvSpPr>
                <a:spLocks/>
              </p:cNvSpPr>
              <p:nvPr/>
            </p:nvSpPr>
            <p:spPr bwMode="hidden">
              <a:xfrm rot="17783459">
                <a:off x="-21" y="240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15" name="Freeform 87"/>
              <p:cNvSpPr>
                <a:spLocks/>
              </p:cNvSpPr>
              <p:nvPr/>
            </p:nvSpPr>
            <p:spPr bwMode="hidden">
              <a:xfrm>
                <a:off x="181" y="-38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16" name="Freeform 88"/>
              <p:cNvSpPr>
                <a:spLocks/>
              </p:cNvSpPr>
              <p:nvPr/>
            </p:nvSpPr>
            <p:spPr bwMode="hidden">
              <a:xfrm>
                <a:off x="2750" y="38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17" name="Freeform 89"/>
              <p:cNvSpPr>
                <a:spLocks/>
              </p:cNvSpPr>
              <p:nvPr/>
            </p:nvSpPr>
            <p:spPr bwMode="hidden">
              <a:xfrm rot="17783459">
                <a:off x="4210" y="33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18" name="Freeform 90"/>
              <p:cNvSpPr>
                <a:spLocks/>
              </p:cNvSpPr>
              <p:nvPr/>
            </p:nvSpPr>
            <p:spPr bwMode="hidden">
              <a:xfrm>
                <a:off x="4528" y="3653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19" name="Freeform 91"/>
              <p:cNvSpPr>
                <a:spLocks/>
              </p:cNvSpPr>
              <p:nvPr/>
            </p:nvSpPr>
            <p:spPr bwMode="hidden">
              <a:xfrm>
                <a:off x="3163" y="366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20" name="Freeform 92"/>
              <p:cNvSpPr>
                <a:spLocks/>
              </p:cNvSpPr>
              <p:nvPr/>
            </p:nvSpPr>
            <p:spPr bwMode="hidden">
              <a:xfrm>
                <a:off x="3502" y="34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21" name="Freeform 93"/>
              <p:cNvSpPr>
                <a:spLocks/>
              </p:cNvSpPr>
              <p:nvPr/>
            </p:nvSpPr>
            <p:spPr bwMode="hidden">
              <a:xfrm rot="17783459">
                <a:off x="3967" y="36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22" name="Freeform 94"/>
              <p:cNvSpPr>
                <a:spLocks/>
              </p:cNvSpPr>
              <p:nvPr/>
            </p:nvSpPr>
            <p:spPr bwMode="hidden">
              <a:xfrm>
                <a:off x="3617" y="392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23" name="Freeform 95"/>
              <p:cNvSpPr>
                <a:spLocks/>
              </p:cNvSpPr>
              <p:nvPr/>
            </p:nvSpPr>
            <p:spPr bwMode="hidden">
              <a:xfrm>
                <a:off x="3840" y="328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24" name="Freeform 96"/>
              <p:cNvSpPr>
                <a:spLocks/>
              </p:cNvSpPr>
              <p:nvPr/>
            </p:nvSpPr>
            <p:spPr bwMode="hidden">
              <a:xfrm>
                <a:off x="2325" y="3101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25" name="Freeform 97"/>
              <p:cNvSpPr>
                <a:spLocks/>
              </p:cNvSpPr>
              <p:nvPr/>
            </p:nvSpPr>
            <p:spPr bwMode="hidden">
              <a:xfrm rot="17783459">
                <a:off x="2858" y="335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26" name="Freeform 98"/>
              <p:cNvSpPr>
                <a:spLocks/>
              </p:cNvSpPr>
              <p:nvPr/>
            </p:nvSpPr>
            <p:spPr bwMode="hidden">
              <a:xfrm>
                <a:off x="2458" y="356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27" name="Freeform 99"/>
              <p:cNvSpPr>
                <a:spLocks/>
              </p:cNvSpPr>
              <p:nvPr/>
            </p:nvSpPr>
            <p:spPr bwMode="hidden">
              <a:xfrm>
                <a:off x="2713" y="30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" name="Group 100"/>
              <p:cNvGrpSpPr>
                <a:grpSpLocks/>
              </p:cNvGrpSpPr>
              <p:nvPr/>
            </p:nvGrpSpPr>
            <p:grpSpPr bwMode="auto">
              <a:xfrm>
                <a:off x="3026" y="2638"/>
                <a:ext cx="910" cy="818"/>
                <a:chOff x="1373" y="2671"/>
                <a:chExt cx="910" cy="818"/>
              </a:xfrm>
            </p:grpSpPr>
            <p:sp>
              <p:nvSpPr>
                <p:cNvPr id="22629" name="Freeform 101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30" name="Freeform 102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31" name="Freeform 103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32" name="Freeform 104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2633" name="Freeform 105"/>
              <p:cNvSpPr>
                <a:spLocks/>
              </p:cNvSpPr>
              <p:nvPr/>
            </p:nvSpPr>
            <p:spPr bwMode="hidden">
              <a:xfrm>
                <a:off x="1624" y="346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4" name="Freeform 106"/>
              <p:cNvSpPr>
                <a:spLocks/>
              </p:cNvSpPr>
              <p:nvPr/>
            </p:nvSpPr>
            <p:spPr bwMode="hidden">
              <a:xfrm rot="17783459">
                <a:off x="2039" y="373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5" name="Freeform 107"/>
              <p:cNvSpPr>
                <a:spLocks/>
              </p:cNvSpPr>
              <p:nvPr/>
            </p:nvSpPr>
            <p:spPr bwMode="hidden">
              <a:xfrm>
                <a:off x="1698" y="3936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6" name="Freeform 108"/>
              <p:cNvSpPr>
                <a:spLocks/>
              </p:cNvSpPr>
              <p:nvPr/>
            </p:nvSpPr>
            <p:spPr bwMode="hidden">
              <a:xfrm>
                <a:off x="2037" y="34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7" name="Freeform 109"/>
              <p:cNvSpPr>
                <a:spLocks/>
              </p:cNvSpPr>
              <p:nvPr/>
            </p:nvSpPr>
            <p:spPr bwMode="hidden">
              <a:xfrm rot="17783459">
                <a:off x="4261" y="39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8" name="Freeform 110"/>
              <p:cNvSpPr>
                <a:spLocks/>
              </p:cNvSpPr>
              <p:nvPr/>
            </p:nvSpPr>
            <p:spPr bwMode="hidden">
              <a:xfrm>
                <a:off x="3191" y="400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" name="Group 111"/>
              <p:cNvGrpSpPr>
                <a:grpSpLocks/>
              </p:cNvGrpSpPr>
              <p:nvPr/>
            </p:nvGrpSpPr>
            <p:grpSpPr bwMode="auto">
              <a:xfrm>
                <a:off x="2576" y="-9"/>
                <a:ext cx="910" cy="818"/>
                <a:chOff x="1373" y="2671"/>
                <a:chExt cx="910" cy="818"/>
              </a:xfrm>
            </p:grpSpPr>
            <p:sp>
              <p:nvSpPr>
                <p:cNvPr id="22640" name="Freeform 11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1" name="Freeform 11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2" name="Freeform 11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3" name="Freeform 11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116"/>
              <p:cNvGrpSpPr>
                <a:grpSpLocks/>
              </p:cNvGrpSpPr>
              <p:nvPr/>
            </p:nvGrpSpPr>
            <p:grpSpPr bwMode="auto">
              <a:xfrm>
                <a:off x="3010" y="684"/>
                <a:ext cx="910" cy="818"/>
                <a:chOff x="1373" y="2671"/>
                <a:chExt cx="910" cy="818"/>
              </a:xfrm>
            </p:grpSpPr>
            <p:sp>
              <p:nvSpPr>
                <p:cNvPr id="22645" name="Freeform 11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6" name="Freeform 11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7" name="Freeform 11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8" name="Freeform 12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121"/>
              <p:cNvGrpSpPr>
                <a:grpSpLocks/>
              </p:cNvGrpSpPr>
              <p:nvPr/>
            </p:nvGrpSpPr>
            <p:grpSpPr bwMode="auto">
              <a:xfrm>
                <a:off x="3477" y="1377"/>
                <a:ext cx="910" cy="818"/>
                <a:chOff x="1373" y="2671"/>
                <a:chExt cx="910" cy="818"/>
              </a:xfrm>
            </p:grpSpPr>
            <p:sp>
              <p:nvSpPr>
                <p:cNvPr id="22650" name="Freeform 12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1" name="Freeform 12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2" name="Freeform 12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3" name="Freeform 12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126"/>
              <p:cNvGrpSpPr>
                <a:grpSpLocks/>
              </p:cNvGrpSpPr>
              <p:nvPr/>
            </p:nvGrpSpPr>
            <p:grpSpPr bwMode="auto">
              <a:xfrm>
                <a:off x="4178" y="943"/>
                <a:ext cx="910" cy="818"/>
                <a:chOff x="1373" y="2671"/>
                <a:chExt cx="910" cy="818"/>
              </a:xfrm>
            </p:grpSpPr>
            <p:sp>
              <p:nvSpPr>
                <p:cNvPr id="22655" name="Freeform 12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6" name="Freeform 12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7" name="Freeform 12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8" name="Freeform 13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2659" name="Freeform 131"/>
              <p:cNvSpPr>
                <a:spLocks/>
              </p:cNvSpPr>
              <p:nvPr/>
            </p:nvSpPr>
            <p:spPr bwMode="hidden">
              <a:xfrm>
                <a:off x="4954" y="84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60" name="Freeform 132"/>
              <p:cNvSpPr>
                <a:spLocks/>
              </p:cNvSpPr>
              <p:nvPr/>
            </p:nvSpPr>
            <p:spPr bwMode="hidden">
              <a:xfrm rot="17783459">
                <a:off x="5404" y="92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61" name="Freeform 133"/>
              <p:cNvSpPr>
                <a:spLocks/>
              </p:cNvSpPr>
              <p:nvPr/>
            </p:nvSpPr>
            <p:spPr bwMode="hidden">
              <a:xfrm>
                <a:off x="5129" y="129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62" name="Freeform 134"/>
              <p:cNvSpPr>
                <a:spLocks/>
              </p:cNvSpPr>
              <p:nvPr/>
            </p:nvSpPr>
            <p:spPr bwMode="hidden">
              <a:xfrm>
                <a:off x="5301" y="56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63" name="Freeform 135"/>
              <p:cNvSpPr>
                <a:spLocks/>
              </p:cNvSpPr>
              <p:nvPr/>
            </p:nvSpPr>
            <p:spPr bwMode="hidden">
              <a:xfrm>
                <a:off x="3678" y="38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64" name="Freeform 136"/>
              <p:cNvSpPr>
                <a:spLocks/>
              </p:cNvSpPr>
              <p:nvPr/>
            </p:nvSpPr>
            <p:spPr bwMode="hidden">
              <a:xfrm rot="17783459">
                <a:off x="4193" y="54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65" name="Freeform 137"/>
              <p:cNvSpPr>
                <a:spLocks/>
              </p:cNvSpPr>
              <p:nvPr/>
            </p:nvSpPr>
            <p:spPr bwMode="hidden">
              <a:xfrm>
                <a:off x="3852" y="81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66" name="Freeform 138"/>
              <p:cNvSpPr>
                <a:spLocks/>
              </p:cNvSpPr>
              <p:nvPr/>
            </p:nvSpPr>
            <p:spPr bwMode="hidden">
              <a:xfrm>
                <a:off x="4024" y="234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67" name="Freeform 139"/>
              <p:cNvSpPr>
                <a:spLocks/>
              </p:cNvSpPr>
              <p:nvPr/>
            </p:nvSpPr>
            <p:spPr bwMode="hidden">
              <a:xfrm>
                <a:off x="4479" y="29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68" name="Freeform 140"/>
              <p:cNvSpPr>
                <a:spLocks/>
              </p:cNvSpPr>
              <p:nvPr/>
            </p:nvSpPr>
            <p:spPr bwMode="hidden">
              <a:xfrm rot="17783459">
                <a:off x="3751" y="-6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69" name="Freeform 141"/>
              <p:cNvSpPr>
                <a:spLocks/>
              </p:cNvSpPr>
              <p:nvPr/>
            </p:nvSpPr>
            <p:spPr bwMode="hidden">
              <a:xfrm>
                <a:off x="3351" y="8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70" name="Freeform 142"/>
              <p:cNvSpPr>
                <a:spLocks/>
              </p:cNvSpPr>
              <p:nvPr/>
            </p:nvSpPr>
            <p:spPr bwMode="hidden">
              <a:xfrm>
                <a:off x="4341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71" name="Freeform 143"/>
              <p:cNvSpPr>
                <a:spLocks/>
              </p:cNvSpPr>
              <p:nvPr/>
            </p:nvSpPr>
            <p:spPr bwMode="hidden">
              <a:xfrm>
                <a:off x="4756" y="-7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72" name="Freeform 144"/>
              <p:cNvSpPr>
                <a:spLocks/>
              </p:cNvSpPr>
              <p:nvPr/>
            </p:nvSpPr>
            <p:spPr bwMode="hidden">
              <a:xfrm rot="17783459">
                <a:off x="5404" y="40"/>
                <a:ext cx="355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73" name="Freeform 145"/>
              <p:cNvSpPr>
                <a:spLocks/>
              </p:cNvSpPr>
              <p:nvPr/>
            </p:nvSpPr>
            <p:spPr bwMode="hidden">
              <a:xfrm>
                <a:off x="4829" y="53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74" name="Freeform 146"/>
              <p:cNvSpPr>
                <a:spLocks/>
              </p:cNvSpPr>
              <p:nvPr/>
            </p:nvSpPr>
            <p:spPr bwMode="hidden">
              <a:xfrm>
                <a:off x="5059" y="26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8" name="Group 147"/>
              <p:cNvGrpSpPr>
                <a:grpSpLocks/>
              </p:cNvGrpSpPr>
              <p:nvPr/>
            </p:nvGrpSpPr>
            <p:grpSpPr bwMode="auto">
              <a:xfrm>
                <a:off x="4930" y="1978"/>
                <a:ext cx="910" cy="818"/>
                <a:chOff x="1373" y="2671"/>
                <a:chExt cx="910" cy="818"/>
              </a:xfrm>
            </p:grpSpPr>
            <p:sp>
              <p:nvSpPr>
                <p:cNvPr id="22676" name="Freeform 14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7" name="Freeform 14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8" name="Freeform 15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9" name="Freeform 15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2680" name="Freeform 152"/>
              <p:cNvSpPr>
                <a:spLocks/>
              </p:cNvSpPr>
              <p:nvPr/>
            </p:nvSpPr>
            <p:spPr bwMode="hidden">
              <a:xfrm rot="17783459">
                <a:off x="4552" y="220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81" name="Freeform 153"/>
              <p:cNvSpPr>
                <a:spLocks/>
              </p:cNvSpPr>
              <p:nvPr/>
            </p:nvSpPr>
            <p:spPr bwMode="hidden">
              <a:xfrm>
                <a:off x="4246" y="258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82" name="Freeform 154"/>
              <p:cNvSpPr>
                <a:spLocks/>
              </p:cNvSpPr>
              <p:nvPr/>
            </p:nvSpPr>
            <p:spPr bwMode="hidden">
              <a:xfrm rot="17783459">
                <a:off x="4594" y="314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83" name="Freeform 155"/>
              <p:cNvSpPr>
                <a:spLocks/>
              </p:cNvSpPr>
              <p:nvPr/>
            </p:nvSpPr>
            <p:spPr bwMode="hidden">
              <a:xfrm>
                <a:off x="4194" y="298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84" name="Freeform 156"/>
              <p:cNvSpPr>
                <a:spLocks/>
              </p:cNvSpPr>
              <p:nvPr/>
            </p:nvSpPr>
            <p:spPr bwMode="hidden">
              <a:xfrm>
                <a:off x="4642" y="267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85" name="Freeform 157"/>
              <p:cNvSpPr>
                <a:spLocks/>
              </p:cNvSpPr>
              <p:nvPr/>
            </p:nvSpPr>
            <p:spPr bwMode="hidden">
              <a:xfrm>
                <a:off x="3820" y="261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9" name="Group 158"/>
              <p:cNvGrpSpPr>
                <a:grpSpLocks/>
              </p:cNvGrpSpPr>
              <p:nvPr/>
            </p:nvGrpSpPr>
            <p:grpSpPr bwMode="auto">
              <a:xfrm>
                <a:off x="4914" y="2763"/>
                <a:ext cx="910" cy="818"/>
                <a:chOff x="1373" y="2671"/>
                <a:chExt cx="910" cy="818"/>
              </a:xfrm>
            </p:grpSpPr>
            <p:sp>
              <p:nvSpPr>
                <p:cNvPr id="22687" name="Freeform 15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88" name="Freeform 16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89" name="Freeform 16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90" name="Freeform 16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2691" name="Freeform 163"/>
              <p:cNvSpPr>
                <a:spLocks/>
              </p:cNvSpPr>
              <p:nvPr/>
            </p:nvSpPr>
            <p:spPr bwMode="hidden">
              <a:xfrm>
                <a:off x="4906" y="3552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92" name="Freeform 164"/>
              <p:cNvSpPr>
                <a:spLocks/>
              </p:cNvSpPr>
              <p:nvPr/>
            </p:nvSpPr>
            <p:spPr bwMode="hidden">
              <a:xfrm rot="17783459">
                <a:off x="5372" y="38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93" name="Freeform 165"/>
              <p:cNvSpPr>
                <a:spLocks/>
              </p:cNvSpPr>
              <p:nvPr/>
            </p:nvSpPr>
            <p:spPr bwMode="hidden">
              <a:xfrm>
                <a:off x="4880" y="397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94" name="Freeform 166"/>
              <p:cNvSpPr>
                <a:spLocks/>
              </p:cNvSpPr>
              <p:nvPr/>
            </p:nvSpPr>
            <p:spPr bwMode="hidden">
              <a:xfrm>
                <a:off x="5345" y="354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" name="Group 172"/>
            <p:cNvGrpSpPr>
              <a:grpSpLocks/>
            </p:cNvGrpSpPr>
            <p:nvPr/>
          </p:nvGrpSpPr>
          <p:grpSpPr bwMode="auto">
            <a:xfrm>
              <a:off x="202" y="1209"/>
              <a:ext cx="1145" cy="512"/>
              <a:chOff x="108" y="129"/>
              <a:chExt cx="1145" cy="512"/>
            </a:xfrm>
          </p:grpSpPr>
          <p:sp>
            <p:nvSpPr>
              <p:cNvPr id="22701" name="Freeform 173"/>
              <p:cNvSpPr>
                <a:spLocks/>
              </p:cNvSpPr>
              <p:nvPr/>
            </p:nvSpPr>
            <p:spPr bwMode="auto">
              <a:xfrm>
                <a:off x="108" y="188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02" name="Freeform 174"/>
              <p:cNvSpPr>
                <a:spLocks/>
              </p:cNvSpPr>
              <p:nvPr/>
            </p:nvSpPr>
            <p:spPr bwMode="auto">
              <a:xfrm>
                <a:off x="249" y="129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" name="Group 195"/>
            <p:cNvGrpSpPr>
              <a:grpSpLocks/>
            </p:cNvGrpSpPr>
            <p:nvPr userDrawn="1"/>
          </p:nvGrpSpPr>
          <p:grpSpPr bwMode="auto">
            <a:xfrm>
              <a:off x="0" y="0"/>
              <a:ext cx="5762" cy="305"/>
              <a:chOff x="0" y="0"/>
              <a:chExt cx="5762" cy="305"/>
            </a:xfrm>
          </p:grpSpPr>
          <p:sp>
            <p:nvSpPr>
              <p:cNvPr id="22703" name="Freeform 175"/>
              <p:cNvSpPr>
                <a:spLocks/>
              </p:cNvSpPr>
              <p:nvPr/>
            </p:nvSpPr>
            <p:spPr bwMode="ltGray">
              <a:xfrm>
                <a:off x="1" y="0"/>
                <a:ext cx="5761" cy="305"/>
              </a:xfrm>
              <a:custGeom>
                <a:avLst/>
                <a:gdLst/>
                <a:ahLst/>
                <a:cxnLst>
                  <a:cxn ang="0">
                    <a:pos x="5126" y="2"/>
                  </a:cxn>
                  <a:cxn ang="0">
                    <a:pos x="5126" y="276"/>
                  </a:cxn>
                  <a:cxn ang="0">
                    <a:pos x="5037" y="278"/>
                  </a:cxn>
                  <a:cxn ang="0">
                    <a:pos x="4914" y="300"/>
                  </a:cxn>
                  <a:cxn ang="0">
                    <a:pos x="4847" y="296"/>
                  </a:cxn>
                  <a:cxn ang="0">
                    <a:pos x="4648" y="273"/>
                  </a:cxn>
                  <a:cxn ang="0">
                    <a:pos x="4508" y="264"/>
                  </a:cxn>
                  <a:cxn ang="0">
                    <a:pos x="4245" y="287"/>
                  </a:cxn>
                  <a:cxn ang="0">
                    <a:pos x="3983" y="291"/>
                  </a:cxn>
                  <a:cxn ang="0">
                    <a:pos x="3640" y="282"/>
                  </a:cxn>
                  <a:cxn ang="0">
                    <a:pos x="3346" y="287"/>
                  </a:cxn>
                  <a:cxn ang="0">
                    <a:pos x="3165" y="305"/>
                  </a:cxn>
                  <a:cxn ang="0">
                    <a:pos x="2848" y="269"/>
                  </a:cxn>
                  <a:cxn ang="0">
                    <a:pos x="2618" y="260"/>
                  </a:cxn>
                  <a:cxn ang="0">
                    <a:pos x="2360" y="273"/>
                  </a:cxn>
                  <a:cxn ang="0">
                    <a:pos x="2007" y="282"/>
                  </a:cxn>
                  <a:cxn ang="0">
                    <a:pos x="1786" y="287"/>
                  </a:cxn>
                  <a:cxn ang="0">
                    <a:pos x="1686" y="296"/>
                  </a:cxn>
                  <a:cxn ang="0">
                    <a:pos x="1528" y="273"/>
                  </a:cxn>
                  <a:cxn ang="0">
                    <a:pos x="1334" y="287"/>
                  </a:cxn>
                  <a:cxn ang="0">
                    <a:pos x="1185" y="282"/>
                  </a:cxn>
                  <a:cxn ang="0">
                    <a:pos x="1081" y="291"/>
                  </a:cxn>
                  <a:cxn ang="0">
                    <a:pos x="968" y="282"/>
                  </a:cxn>
                  <a:cxn ang="0">
                    <a:pos x="827" y="273"/>
                  </a:cxn>
                  <a:cxn ang="0">
                    <a:pos x="701" y="273"/>
                  </a:cxn>
                  <a:cxn ang="0">
                    <a:pos x="583" y="291"/>
                  </a:cxn>
                  <a:cxn ang="0">
                    <a:pos x="484" y="278"/>
                  </a:cxn>
                  <a:cxn ang="0">
                    <a:pos x="335" y="251"/>
                  </a:cxn>
                  <a:cxn ang="0">
                    <a:pos x="172" y="260"/>
                  </a:cxn>
                  <a:cxn ang="0">
                    <a:pos x="77" y="251"/>
                  </a:cxn>
                  <a:cxn ang="0">
                    <a:pos x="0" y="237"/>
                  </a:cxn>
                  <a:cxn ang="0">
                    <a:pos x="0" y="0"/>
                  </a:cxn>
                  <a:cxn ang="0">
                    <a:pos x="5126" y="2"/>
                  </a:cxn>
                </a:cxnLst>
                <a:rect l="0" t="0" r="r" b="b"/>
                <a:pathLst>
                  <a:path w="5126" h="305">
                    <a:moveTo>
                      <a:pt x="5126" y="2"/>
                    </a:moveTo>
                    <a:lnTo>
                      <a:pt x="5126" y="276"/>
                    </a:lnTo>
                    <a:lnTo>
                      <a:pt x="5037" y="278"/>
                    </a:lnTo>
                    <a:lnTo>
                      <a:pt x="4914" y="300"/>
                    </a:lnTo>
                    <a:lnTo>
                      <a:pt x="4847" y="296"/>
                    </a:lnTo>
                    <a:lnTo>
                      <a:pt x="4648" y="273"/>
                    </a:lnTo>
                    <a:lnTo>
                      <a:pt x="4508" y="264"/>
                    </a:lnTo>
                    <a:lnTo>
                      <a:pt x="4245" y="287"/>
                    </a:lnTo>
                    <a:lnTo>
                      <a:pt x="3983" y="291"/>
                    </a:lnTo>
                    <a:lnTo>
                      <a:pt x="3640" y="282"/>
                    </a:lnTo>
                    <a:lnTo>
                      <a:pt x="3346" y="287"/>
                    </a:lnTo>
                    <a:lnTo>
                      <a:pt x="3165" y="305"/>
                    </a:lnTo>
                    <a:lnTo>
                      <a:pt x="2848" y="269"/>
                    </a:lnTo>
                    <a:lnTo>
                      <a:pt x="2618" y="260"/>
                    </a:lnTo>
                    <a:lnTo>
                      <a:pt x="2360" y="273"/>
                    </a:lnTo>
                    <a:lnTo>
                      <a:pt x="2007" y="282"/>
                    </a:lnTo>
                    <a:lnTo>
                      <a:pt x="1786" y="287"/>
                    </a:lnTo>
                    <a:lnTo>
                      <a:pt x="1686" y="296"/>
                    </a:lnTo>
                    <a:lnTo>
                      <a:pt x="1528" y="273"/>
                    </a:lnTo>
                    <a:lnTo>
                      <a:pt x="1334" y="287"/>
                    </a:lnTo>
                    <a:lnTo>
                      <a:pt x="1185" y="282"/>
                    </a:lnTo>
                    <a:lnTo>
                      <a:pt x="1081" y="291"/>
                    </a:lnTo>
                    <a:lnTo>
                      <a:pt x="968" y="282"/>
                    </a:lnTo>
                    <a:lnTo>
                      <a:pt x="827" y="273"/>
                    </a:lnTo>
                    <a:lnTo>
                      <a:pt x="701" y="273"/>
                    </a:lnTo>
                    <a:lnTo>
                      <a:pt x="583" y="291"/>
                    </a:lnTo>
                    <a:lnTo>
                      <a:pt x="484" y="278"/>
                    </a:lnTo>
                    <a:lnTo>
                      <a:pt x="335" y="251"/>
                    </a:lnTo>
                    <a:lnTo>
                      <a:pt x="172" y="260"/>
                    </a:lnTo>
                    <a:lnTo>
                      <a:pt x="77" y="251"/>
                    </a:lnTo>
                    <a:lnTo>
                      <a:pt x="0" y="237"/>
                    </a:lnTo>
                    <a:lnTo>
                      <a:pt x="0" y="0"/>
                    </a:lnTo>
                    <a:lnTo>
                      <a:pt x="5126" y="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04" name="Freeform 176"/>
              <p:cNvSpPr>
                <a:spLocks/>
              </p:cNvSpPr>
              <p:nvPr/>
            </p:nvSpPr>
            <p:spPr bwMode="ltGray">
              <a:xfrm>
                <a:off x="0" y="154"/>
                <a:ext cx="212" cy="107"/>
              </a:xfrm>
              <a:custGeom>
                <a:avLst/>
                <a:gdLst/>
                <a:ahLst/>
                <a:cxnLst>
                  <a:cxn ang="0">
                    <a:pos x="0" y="74"/>
                  </a:cxn>
                  <a:cxn ang="0">
                    <a:pos x="2" y="30"/>
                  </a:cxn>
                  <a:cxn ang="0">
                    <a:pos x="23" y="12"/>
                  </a:cxn>
                  <a:cxn ang="0">
                    <a:pos x="53" y="2"/>
                  </a:cxn>
                  <a:cxn ang="0">
                    <a:pos x="81" y="0"/>
                  </a:cxn>
                  <a:cxn ang="0">
                    <a:pos x="123" y="11"/>
                  </a:cxn>
                  <a:cxn ang="0">
                    <a:pos x="147" y="30"/>
                  </a:cxn>
                  <a:cxn ang="0">
                    <a:pos x="162" y="59"/>
                  </a:cxn>
                  <a:cxn ang="0">
                    <a:pos x="165" y="80"/>
                  </a:cxn>
                  <a:cxn ang="0">
                    <a:pos x="167" y="92"/>
                  </a:cxn>
                  <a:cxn ang="0">
                    <a:pos x="156" y="95"/>
                  </a:cxn>
                  <a:cxn ang="0">
                    <a:pos x="77" y="87"/>
                  </a:cxn>
                  <a:cxn ang="0">
                    <a:pos x="0" y="74"/>
                  </a:cxn>
                </a:cxnLst>
                <a:rect l="0" t="0" r="r" b="b"/>
                <a:pathLst>
                  <a:path w="167" h="95">
                    <a:moveTo>
                      <a:pt x="0" y="74"/>
                    </a:moveTo>
                    <a:lnTo>
                      <a:pt x="2" y="30"/>
                    </a:lnTo>
                    <a:lnTo>
                      <a:pt x="23" y="12"/>
                    </a:lnTo>
                    <a:lnTo>
                      <a:pt x="53" y="2"/>
                    </a:lnTo>
                    <a:lnTo>
                      <a:pt x="81" y="0"/>
                    </a:lnTo>
                    <a:lnTo>
                      <a:pt x="123" y="11"/>
                    </a:lnTo>
                    <a:lnTo>
                      <a:pt x="147" y="30"/>
                    </a:lnTo>
                    <a:lnTo>
                      <a:pt x="162" y="59"/>
                    </a:lnTo>
                    <a:lnTo>
                      <a:pt x="165" y="80"/>
                    </a:lnTo>
                    <a:lnTo>
                      <a:pt x="167" y="92"/>
                    </a:lnTo>
                    <a:lnTo>
                      <a:pt x="156" y="95"/>
                    </a:lnTo>
                    <a:lnTo>
                      <a:pt x="77" y="87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05" name="Freeform 177"/>
              <p:cNvSpPr>
                <a:spLocks/>
              </p:cNvSpPr>
              <p:nvPr/>
            </p:nvSpPr>
            <p:spPr bwMode="ltGray">
              <a:xfrm>
                <a:off x="312" y="1"/>
                <a:ext cx="1036" cy="141"/>
              </a:xfrm>
              <a:custGeom>
                <a:avLst/>
                <a:gdLst/>
                <a:ahLst/>
                <a:cxnLst>
                  <a:cxn ang="0">
                    <a:pos x="0" y="141"/>
                  </a:cxn>
                  <a:cxn ang="0">
                    <a:pos x="41" y="88"/>
                  </a:cxn>
                  <a:cxn ang="0">
                    <a:pos x="70" y="68"/>
                  </a:cxn>
                  <a:cxn ang="0">
                    <a:pos x="135" y="44"/>
                  </a:cxn>
                  <a:cxn ang="0">
                    <a:pos x="207" y="33"/>
                  </a:cxn>
                  <a:cxn ang="0">
                    <a:pos x="299" y="34"/>
                  </a:cxn>
                  <a:cxn ang="0">
                    <a:pos x="397" y="46"/>
                  </a:cxn>
                  <a:cxn ang="0">
                    <a:pos x="494" y="60"/>
                  </a:cxn>
                  <a:cxn ang="0">
                    <a:pos x="550" y="63"/>
                  </a:cxn>
                  <a:cxn ang="0">
                    <a:pos x="613" y="61"/>
                  </a:cxn>
                  <a:cxn ang="0">
                    <a:pos x="662" y="51"/>
                  </a:cxn>
                  <a:cxn ang="0">
                    <a:pos x="708" y="33"/>
                  </a:cxn>
                  <a:cxn ang="0">
                    <a:pos x="753" y="0"/>
                  </a:cxn>
                  <a:cxn ang="0">
                    <a:pos x="921" y="1"/>
                  </a:cxn>
                  <a:cxn ang="0">
                    <a:pos x="899" y="39"/>
                  </a:cxn>
                  <a:cxn ang="0">
                    <a:pos x="874" y="67"/>
                  </a:cxn>
                  <a:cxn ang="0">
                    <a:pos x="850" y="81"/>
                  </a:cxn>
                  <a:cxn ang="0">
                    <a:pos x="824" y="95"/>
                  </a:cxn>
                  <a:cxn ang="0">
                    <a:pos x="789" y="107"/>
                  </a:cxn>
                  <a:cxn ang="0">
                    <a:pos x="749" y="114"/>
                  </a:cxn>
                  <a:cxn ang="0">
                    <a:pos x="689" y="121"/>
                  </a:cxn>
                  <a:cxn ang="0">
                    <a:pos x="631" y="121"/>
                  </a:cxn>
                  <a:cxn ang="0">
                    <a:pos x="529" y="114"/>
                  </a:cxn>
                  <a:cxn ang="0">
                    <a:pos x="448" y="102"/>
                  </a:cxn>
                  <a:cxn ang="0">
                    <a:pos x="377" y="91"/>
                  </a:cxn>
                  <a:cxn ang="0">
                    <a:pos x="299" y="87"/>
                  </a:cxn>
                  <a:cxn ang="0">
                    <a:pos x="210" y="94"/>
                  </a:cxn>
                  <a:cxn ang="0">
                    <a:pos x="152" y="105"/>
                  </a:cxn>
                  <a:cxn ang="0">
                    <a:pos x="122" y="107"/>
                  </a:cxn>
                  <a:cxn ang="0">
                    <a:pos x="67" y="114"/>
                  </a:cxn>
                  <a:cxn ang="0">
                    <a:pos x="24" y="127"/>
                  </a:cxn>
                  <a:cxn ang="0">
                    <a:pos x="0" y="141"/>
                  </a:cxn>
                </a:cxnLst>
                <a:rect l="0" t="0" r="r" b="b"/>
                <a:pathLst>
                  <a:path w="921" h="141">
                    <a:moveTo>
                      <a:pt x="0" y="141"/>
                    </a:moveTo>
                    <a:lnTo>
                      <a:pt x="41" y="88"/>
                    </a:lnTo>
                    <a:lnTo>
                      <a:pt x="70" y="68"/>
                    </a:lnTo>
                    <a:lnTo>
                      <a:pt x="135" y="44"/>
                    </a:lnTo>
                    <a:lnTo>
                      <a:pt x="207" y="33"/>
                    </a:lnTo>
                    <a:lnTo>
                      <a:pt x="299" y="34"/>
                    </a:lnTo>
                    <a:lnTo>
                      <a:pt x="397" y="46"/>
                    </a:lnTo>
                    <a:lnTo>
                      <a:pt x="494" y="60"/>
                    </a:lnTo>
                    <a:lnTo>
                      <a:pt x="550" y="63"/>
                    </a:lnTo>
                    <a:lnTo>
                      <a:pt x="613" y="61"/>
                    </a:lnTo>
                    <a:lnTo>
                      <a:pt x="662" y="51"/>
                    </a:lnTo>
                    <a:lnTo>
                      <a:pt x="708" y="33"/>
                    </a:lnTo>
                    <a:lnTo>
                      <a:pt x="753" y="0"/>
                    </a:lnTo>
                    <a:lnTo>
                      <a:pt x="921" y="1"/>
                    </a:lnTo>
                    <a:lnTo>
                      <a:pt x="899" y="39"/>
                    </a:lnTo>
                    <a:lnTo>
                      <a:pt x="874" y="67"/>
                    </a:lnTo>
                    <a:lnTo>
                      <a:pt x="850" y="81"/>
                    </a:lnTo>
                    <a:lnTo>
                      <a:pt x="824" y="95"/>
                    </a:lnTo>
                    <a:lnTo>
                      <a:pt x="789" y="107"/>
                    </a:lnTo>
                    <a:lnTo>
                      <a:pt x="749" y="114"/>
                    </a:lnTo>
                    <a:lnTo>
                      <a:pt x="689" y="121"/>
                    </a:lnTo>
                    <a:lnTo>
                      <a:pt x="631" y="121"/>
                    </a:lnTo>
                    <a:lnTo>
                      <a:pt x="529" y="114"/>
                    </a:lnTo>
                    <a:lnTo>
                      <a:pt x="448" y="102"/>
                    </a:lnTo>
                    <a:lnTo>
                      <a:pt x="377" y="91"/>
                    </a:lnTo>
                    <a:lnTo>
                      <a:pt x="299" y="87"/>
                    </a:lnTo>
                    <a:lnTo>
                      <a:pt x="210" y="94"/>
                    </a:lnTo>
                    <a:lnTo>
                      <a:pt x="152" y="105"/>
                    </a:lnTo>
                    <a:lnTo>
                      <a:pt x="122" y="107"/>
                    </a:lnTo>
                    <a:lnTo>
                      <a:pt x="67" y="114"/>
                    </a:lnTo>
                    <a:lnTo>
                      <a:pt x="24" y="127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06" name="Freeform 178"/>
              <p:cNvSpPr>
                <a:spLocks/>
              </p:cNvSpPr>
              <p:nvPr/>
            </p:nvSpPr>
            <p:spPr bwMode="ltGray">
              <a:xfrm>
                <a:off x="1069" y="186"/>
                <a:ext cx="242" cy="102"/>
              </a:xfrm>
              <a:custGeom>
                <a:avLst/>
                <a:gdLst/>
                <a:ahLst/>
                <a:cxnLst>
                  <a:cxn ang="0">
                    <a:pos x="6" y="73"/>
                  </a:cxn>
                  <a:cxn ang="0">
                    <a:pos x="30" y="52"/>
                  </a:cxn>
                  <a:cxn ang="0">
                    <a:pos x="64" y="30"/>
                  </a:cxn>
                  <a:cxn ang="0">
                    <a:pos x="103" y="12"/>
                  </a:cxn>
                  <a:cxn ang="0">
                    <a:pos x="157" y="0"/>
                  </a:cxn>
                  <a:cxn ang="0">
                    <a:pos x="190" y="0"/>
                  </a:cxn>
                  <a:cxn ang="0">
                    <a:pos x="163" y="13"/>
                  </a:cxn>
                  <a:cxn ang="0">
                    <a:pos x="129" y="33"/>
                  </a:cxn>
                  <a:cxn ang="0">
                    <a:pos x="103" y="55"/>
                  </a:cxn>
                  <a:cxn ang="0">
                    <a:pos x="93" y="75"/>
                  </a:cxn>
                  <a:cxn ang="0">
                    <a:pos x="88" y="90"/>
                  </a:cxn>
                  <a:cxn ang="0">
                    <a:pos x="34" y="87"/>
                  </a:cxn>
                  <a:cxn ang="0">
                    <a:pos x="0" y="84"/>
                  </a:cxn>
                  <a:cxn ang="0">
                    <a:pos x="6" y="73"/>
                  </a:cxn>
                </a:cxnLst>
                <a:rect l="0" t="0" r="r" b="b"/>
                <a:pathLst>
                  <a:path w="190" h="90">
                    <a:moveTo>
                      <a:pt x="6" y="73"/>
                    </a:moveTo>
                    <a:lnTo>
                      <a:pt x="30" y="52"/>
                    </a:lnTo>
                    <a:lnTo>
                      <a:pt x="64" y="30"/>
                    </a:lnTo>
                    <a:lnTo>
                      <a:pt x="103" y="12"/>
                    </a:lnTo>
                    <a:lnTo>
                      <a:pt x="157" y="0"/>
                    </a:lnTo>
                    <a:lnTo>
                      <a:pt x="190" y="0"/>
                    </a:lnTo>
                    <a:lnTo>
                      <a:pt x="163" y="13"/>
                    </a:lnTo>
                    <a:lnTo>
                      <a:pt x="129" y="33"/>
                    </a:lnTo>
                    <a:lnTo>
                      <a:pt x="103" y="55"/>
                    </a:lnTo>
                    <a:lnTo>
                      <a:pt x="93" y="75"/>
                    </a:lnTo>
                    <a:lnTo>
                      <a:pt x="88" y="90"/>
                    </a:lnTo>
                    <a:lnTo>
                      <a:pt x="34" y="87"/>
                    </a:lnTo>
                    <a:lnTo>
                      <a:pt x="0" y="84"/>
                    </a:lnTo>
                    <a:lnTo>
                      <a:pt x="6" y="7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07" name="Freeform 179"/>
              <p:cNvSpPr>
                <a:spLocks/>
              </p:cNvSpPr>
              <p:nvPr/>
            </p:nvSpPr>
            <p:spPr bwMode="ltGray">
              <a:xfrm>
                <a:off x="1595" y="2"/>
                <a:ext cx="214" cy="8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15"/>
                  </a:cxn>
                  <a:cxn ang="0">
                    <a:pos x="45" y="42"/>
                  </a:cxn>
                  <a:cxn ang="0">
                    <a:pos x="82" y="60"/>
                  </a:cxn>
                  <a:cxn ang="0">
                    <a:pos x="136" y="80"/>
                  </a:cxn>
                  <a:cxn ang="0">
                    <a:pos x="190" y="86"/>
                  </a:cxn>
                  <a:cxn ang="0">
                    <a:pos x="136" y="63"/>
                  </a:cxn>
                  <a:cxn ang="0">
                    <a:pos x="113" y="45"/>
                  </a:cxn>
                  <a:cxn ang="0">
                    <a:pos x="93" y="19"/>
                  </a:cxn>
                  <a:cxn ang="0">
                    <a:pos x="86" y="0"/>
                  </a:cxn>
                  <a:cxn ang="0">
                    <a:pos x="0" y="0"/>
                  </a:cxn>
                </a:cxnLst>
                <a:rect l="0" t="0" r="r" b="b"/>
                <a:pathLst>
                  <a:path w="190" h="86">
                    <a:moveTo>
                      <a:pt x="0" y="0"/>
                    </a:moveTo>
                    <a:lnTo>
                      <a:pt x="11" y="15"/>
                    </a:lnTo>
                    <a:lnTo>
                      <a:pt x="45" y="42"/>
                    </a:lnTo>
                    <a:lnTo>
                      <a:pt x="82" y="60"/>
                    </a:lnTo>
                    <a:lnTo>
                      <a:pt x="136" y="80"/>
                    </a:lnTo>
                    <a:lnTo>
                      <a:pt x="190" y="86"/>
                    </a:lnTo>
                    <a:lnTo>
                      <a:pt x="136" y="63"/>
                    </a:lnTo>
                    <a:lnTo>
                      <a:pt x="113" y="45"/>
                    </a:lnTo>
                    <a:lnTo>
                      <a:pt x="93" y="19"/>
                    </a:lnTo>
                    <a:lnTo>
                      <a:pt x="8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08" name="Freeform 180"/>
              <p:cNvSpPr>
                <a:spLocks/>
              </p:cNvSpPr>
              <p:nvPr/>
            </p:nvSpPr>
            <p:spPr bwMode="ltGray">
              <a:xfrm>
                <a:off x="1646" y="153"/>
                <a:ext cx="492" cy="140"/>
              </a:xfrm>
              <a:custGeom>
                <a:avLst/>
                <a:gdLst/>
                <a:ahLst/>
                <a:cxnLst>
                  <a:cxn ang="0">
                    <a:pos x="387" y="115"/>
                  </a:cxn>
                  <a:cxn ang="0">
                    <a:pos x="372" y="96"/>
                  </a:cxn>
                  <a:cxn ang="0">
                    <a:pos x="353" y="82"/>
                  </a:cxn>
                  <a:cxn ang="0">
                    <a:pos x="327" y="69"/>
                  </a:cxn>
                  <a:cxn ang="0">
                    <a:pos x="297" y="58"/>
                  </a:cxn>
                  <a:cxn ang="0">
                    <a:pos x="258" y="49"/>
                  </a:cxn>
                  <a:cxn ang="0">
                    <a:pos x="210" y="43"/>
                  </a:cxn>
                  <a:cxn ang="0">
                    <a:pos x="155" y="39"/>
                  </a:cxn>
                  <a:cxn ang="0">
                    <a:pos x="110" y="34"/>
                  </a:cxn>
                  <a:cxn ang="0">
                    <a:pos x="68" y="28"/>
                  </a:cxn>
                  <a:cxn ang="0">
                    <a:pos x="35" y="19"/>
                  </a:cxn>
                  <a:cxn ang="0">
                    <a:pos x="11" y="9"/>
                  </a:cxn>
                  <a:cxn ang="0">
                    <a:pos x="0" y="0"/>
                  </a:cxn>
                  <a:cxn ang="0">
                    <a:pos x="15" y="40"/>
                  </a:cxn>
                  <a:cxn ang="0">
                    <a:pos x="33" y="57"/>
                  </a:cxn>
                  <a:cxn ang="0">
                    <a:pos x="74" y="75"/>
                  </a:cxn>
                  <a:cxn ang="0">
                    <a:pos x="120" y="84"/>
                  </a:cxn>
                  <a:cxn ang="0">
                    <a:pos x="170" y="94"/>
                  </a:cxn>
                  <a:cxn ang="0">
                    <a:pos x="195" y="103"/>
                  </a:cxn>
                  <a:cxn ang="0">
                    <a:pos x="209" y="115"/>
                  </a:cxn>
                  <a:cxn ang="0">
                    <a:pos x="216" y="124"/>
                  </a:cxn>
                  <a:cxn ang="0">
                    <a:pos x="282" y="120"/>
                  </a:cxn>
                  <a:cxn ang="0">
                    <a:pos x="356" y="118"/>
                  </a:cxn>
                  <a:cxn ang="0">
                    <a:pos x="387" y="115"/>
                  </a:cxn>
                </a:cxnLst>
                <a:rect l="0" t="0" r="r" b="b"/>
                <a:pathLst>
                  <a:path w="387" h="124">
                    <a:moveTo>
                      <a:pt x="387" y="115"/>
                    </a:moveTo>
                    <a:lnTo>
                      <a:pt x="372" y="96"/>
                    </a:lnTo>
                    <a:lnTo>
                      <a:pt x="353" y="82"/>
                    </a:lnTo>
                    <a:lnTo>
                      <a:pt x="327" y="69"/>
                    </a:lnTo>
                    <a:lnTo>
                      <a:pt x="297" y="58"/>
                    </a:lnTo>
                    <a:lnTo>
                      <a:pt x="258" y="49"/>
                    </a:lnTo>
                    <a:lnTo>
                      <a:pt x="210" y="43"/>
                    </a:lnTo>
                    <a:lnTo>
                      <a:pt x="155" y="39"/>
                    </a:lnTo>
                    <a:lnTo>
                      <a:pt x="110" y="34"/>
                    </a:lnTo>
                    <a:lnTo>
                      <a:pt x="68" y="28"/>
                    </a:lnTo>
                    <a:lnTo>
                      <a:pt x="35" y="19"/>
                    </a:lnTo>
                    <a:lnTo>
                      <a:pt x="11" y="9"/>
                    </a:lnTo>
                    <a:lnTo>
                      <a:pt x="0" y="0"/>
                    </a:lnTo>
                    <a:lnTo>
                      <a:pt x="15" y="40"/>
                    </a:lnTo>
                    <a:lnTo>
                      <a:pt x="33" y="57"/>
                    </a:lnTo>
                    <a:lnTo>
                      <a:pt x="74" y="75"/>
                    </a:lnTo>
                    <a:lnTo>
                      <a:pt x="120" y="84"/>
                    </a:lnTo>
                    <a:lnTo>
                      <a:pt x="170" y="94"/>
                    </a:lnTo>
                    <a:lnTo>
                      <a:pt x="195" y="103"/>
                    </a:lnTo>
                    <a:lnTo>
                      <a:pt x="209" y="115"/>
                    </a:lnTo>
                    <a:lnTo>
                      <a:pt x="216" y="124"/>
                    </a:lnTo>
                    <a:lnTo>
                      <a:pt x="282" y="120"/>
                    </a:lnTo>
                    <a:lnTo>
                      <a:pt x="356" y="118"/>
                    </a:lnTo>
                    <a:lnTo>
                      <a:pt x="387" y="1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09" name="Freeform 181"/>
              <p:cNvSpPr>
                <a:spLocks/>
              </p:cNvSpPr>
              <p:nvPr/>
            </p:nvSpPr>
            <p:spPr bwMode="ltGray">
              <a:xfrm>
                <a:off x="1964" y="2"/>
                <a:ext cx="175" cy="2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21"/>
                  </a:cxn>
                  <a:cxn ang="0">
                    <a:pos x="52" y="28"/>
                  </a:cxn>
                  <a:cxn ang="0">
                    <a:pos x="90" y="29"/>
                  </a:cxn>
                  <a:cxn ang="0">
                    <a:pos x="128" y="21"/>
                  </a:cxn>
                  <a:cxn ang="0">
                    <a:pos x="156" y="0"/>
                  </a:cxn>
                  <a:cxn ang="0">
                    <a:pos x="0" y="0"/>
                  </a:cxn>
                </a:cxnLst>
                <a:rect l="0" t="0" r="r" b="b"/>
                <a:pathLst>
                  <a:path w="156" h="29">
                    <a:moveTo>
                      <a:pt x="0" y="0"/>
                    </a:moveTo>
                    <a:lnTo>
                      <a:pt x="25" y="21"/>
                    </a:lnTo>
                    <a:lnTo>
                      <a:pt x="52" y="28"/>
                    </a:lnTo>
                    <a:lnTo>
                      <a:pt x="90" y="29"/>
                    </a:lnTo>
                    <a:lnTo>
                      <a:pt x="128" y="21"/>
                    </a:lnTo>
                    <a:lnTo>
                      <a:pt x="15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10" name="Freeform 182"/>
              <p:cNvSpPr>
                <a:spLocks/>
              </p:cNvSpPr>
              <p:nvPr/>
            </p:nvSpPr>
            <p:spPr bwMode="ltGray">
              <a:xfrm>
                <a:off x="2233" y="2"/>
                <a:ext cx="1080" cy="172"/>
              </a:xfrm>
              <a:custGeom>
                <a:avLst/>
                <a:gdLst/>
                <a:ahLst/>
                <a:cxnLst>
                  <a:cxn ang="0">
                    <a:pos x="770" y="0"/>
                  </a:cxn>
                  <a:cxn ang="0">
                    <a:pos x="750" y="16"/>
                  </a:cxn>
                  <a:cxn ang="0">
                    <a:pos x="712" y="40"/>
                  </a:cxn>
                  <a:cxn ang="0">
                    <a:pos x="661" y="59"/>
                  </a:cxn>
                  <a:cxn ang="0">
                    <a:pos x="603" y="74"/>
                  </a:cxn>
                  <a:cxn ang="0">
                    <a:pos x="545" y="84"/>
                  </a:cxn>
                  <a:cxn ang="0">
                    <a:pos x="485" y="91"/>
                  </a:cxn>
                  <a:cxn ang="0">
                    <a:pos x="414" y="94"/>
                  </a:cxn>
                  <a:cxn ang="0">
                    <a:pos x="341" y="91"/>
                  </a:cxn>
                  <a:cxn ang="0">
                    <a:pos x="274" y="83"/>
                  </a:cxn>
                  <a:cxn ang="0">
                    <a:pos x="216" y="74"/>
                  </a:cxn>
                  <a:cxn ang="0">
                    <a:pos x="168" y="76"/>
                  </a:cxn>
                  <a:cxn ang="0">
                    <a:pos x="115" y="79"/>
                  </a:cxn>
                  <a:cxn ang="0">
                    <a:pos x="68" y="87"/>
                  </a:cxn>
                  <a:cxn ang="0">
                    <a:pos x="24" y="110"/>
                  </a:cxn>
                  <a:cxn ang="0">
                    <a:pos x="0" y="135"/>
                  </a:cxn>
                  <a:cxn ang="0">
                    <a:pos x="41" y="117"/>
                  </a:cxn>
                  <a:cxn ang="0">
                    <a:pos x="84" y="104"/>
                  </a:cxn>
                  <a:cxn ang="0">
                    <a:pos x="124" y="100"/>
                  </a:cxn>
                  <a:cxn ang="0">
                    <a:pos x="176" y="100"/>
                  </a:cxn>
                  <a:cxn ang="0">
                    <a:pos x="226" y="106"/>
                  </a:cxn>
                  <a:cxn ang="0">
                    <a:pos x="278" y="121"/>
                  </a:cxn>
                  <a:cxn ang="0">
                    <a:pos x="339" y="140"/>
                  </a:cxn>
                  <a:cxn ang="0">
                    <a:pos x="396" y="154"/>
                  </a:cxn>
                  <a:cxn ang="0">
                    <a:pos x="447" y="161"/>
                  </a:cxn>
                  <a:cxn ang="0">
                    <a:pos x="514" y="167"/>
                  </a:cxn>
                  <a:cxn ang="0">
                    <a:pos x="597" y="171"/>
                  </a:cxn>
                  <a:cxn ang="0">
                    <a:pos x="665" y="172"/>
                  </a:cxn>
                  <a:cxn ang="0">
                    <a:pos x="735" y="164"/>
                  </a:cxn>
                  <a:cxn ang="0">
                    <a:pos x="783" y="147"/>
                  </a:cxn>
                  <a:cxn ang="0">
                    <a:pos x="845" y="118"/>
                  </a:cxn>
                  <a:cxn ang="0">
                    <a:pos x="891" y="80"/>
                  </a:cxn>
                  <a:cxn ang="0">
                    <a:pos x="928" y="43"/>
                  </a:cxn>
                  <a:cxn ang="0">
                    <a:pos x="960" y="2"/>
                  </a:cxn>
                  <a:cxn ang="0">
                    <a:pos x="770" y="0"/>
                  </a:cxn>
                </a:cxnLst>
                <a:rect l="0" t="0" r="r" b="b"/>
                <a:pathLst>
                  <a:path w="960" h="172">
                    <a:moveTo>
                      <a:pt x="770" y="0"/>
                    </a:moveTo>
                    <a:lnTo>
                      <a:pt x="750" y="16"/>
                    </a:lnTo>
                    <a:lnTo>
                      <a:pt x="712" y="40"/>
                    </a:lnTo>
                    <a:lnTo>
                      <a:pt x="661" y="59"/>
                    </a:lnTo>
                    <a:lnTo>
                      <a:pt x="603" y="74"/>
                    </a:lnTo>
                    <a:lnTo>
                      <a:pt x="545" y="84"/>
                    </a:lnTo>
                    <a:lnTo>
                      <a:pt x="485" y="91"/>
                    </a:lnTo>
                    <a:lnTo>
                      <a:pt x="414" y="94"/>
                    </a:lnTo>
                    <a:lnTo>
                      <a:pt x="341" y="91"/>
                    </a:lnTo>
                    <a:lnTo>
                      <a:pt x="274" y="83"/>
                    </a:lnTo>
                    <a:lnTo>
                      <a:pt x="216" y="74"/>
                    </a:lnTo>
                    <a:lnTo>
                      <a:pt x="168" y="76"/>
                    </a:lnTo>
                    <a:lnTo>
                      <a:pt x="115" y="79"/>
                    </a:lnTo>
                    <a:lnTo>
                      <a:pt x="68" y="87"/>
                    </a:lnTo>
                    <a:lnTo>
                      <a:pt x="24" y="110"/>
                    </a:lnTo>
                    <a:lnTo>
                      <a:pt x="0" y="135"/>
                    </a:lnTo>
                    <a:lnTo>
                      <a:pt x="41" y="117"/>
                    </a:lnTo>
                    <a:lnTo>
                      <a:pt x="84" y="104"/>
                    </a:lnTo>
                    <a:lnTo>
                      <a:pt x="124" y="100"/>
                    </a:lnTo>
                    <a:lnTo>
                      <a:pt x="176" y="100"/>
                    </a:lnTo>
                    <a:lnTo>
                      <a:pt x="226" y="106"/>
                    </a:lnTo>
                    <a:lnTo>
                      <a:pt x="278" y="121"/>
                    </a:lnTo>
                    <a:lnTo>
                      <a:pt x="339" y="140"/>
                    </a:lnTo>
                    <a:lnTo>
                      <a:pt x="396" y="154"/>
                    </a:lnTo>
                    <a:lnTo>
                      <a:pt x="447" y="161"/>
                    </a:lnTo>
                    <a:lnTo>
                      <a:pt x="514" y="167"/>
                    </a:lnTo>
                    <a:lnTo>
                      <a:pt x="597" y="171"/>
                    </a:lnTo>
                    <a:lnTo>
                      <a:pt x="665" y="172"/>
                    </a:lnTo>
                    <a:lnTo>
                      <a:pt x="735" y="164"/>
                    </a:lnTo>
                    <a:lnTo>
                      <a:pt x="783" y="147"/>
                    </a:lnTo>
                    <a:lnTo>
                      <a:pt x="845" y="118"/>
                    </a:lnTo>
                    <a:lnTo>
                      <a:pt x="891" y="80"/>
                    </a:lnTo>
                    <a:lnTo>
                      <a:pt x="928" y="43"/>
                    </a:lnTo>
                    <a:lnTo>
                      <a:pt x="960" y="2"/>
                    </a:lnTo>
                    <a:lnTo>
                      <a:pt x="77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11" name="Freeform 183"/>
              <p:cNvSpPr>
                <a:spLocks/>
              </p:cNvSpPr>
              <p:nvPr/>
            </p:nvSpPr>
            <p:spPr bwMode="ltGray">
              <a:xfrm>
                <a:off x="3592" y="174"/>
                <a:ext cx="287" cy="125"/>
              </a:xfrm>
              <a:custGeom>
                <a:avLst/>
                <a:gdLst/>
                <a:ahLst/>
                <a:cxnLst>
                  <a:cxn ang="0">
                    <a:pos x="0" y="111"/>
                  </a:cxn>
                  <a:cxn ang="0">
                    <a:pos x="1" y="86"/>
                  </a:cxn>
                  <a:cxn ang="0">
                    <a:pos x="12" y="54"/>
                  </a:cxn>
                  <a:cxn ang="0">
                    <a:pos x="28" y="33"/>
                  </a:cxn>
                  <a:cxn ang="0">
                    <a:pos x="55" y="12"/>
                  </a:cxn>
                  <a:cxn ang="0">
                    <a:pos x="93" y="2"/>
                  </a:cxn>
                  <a:cxn ang="0">
                    <a:pos x="121" y="0"/>
                  </a:cxn>
                  <a:cxn ang="0">
                    <a:pos x="157" y="6"/>
                  </a:cxn>
                  <a:cxn ang="0">
                    <a:pos x="181" y="20"/>
                  </a:cxn>
                  <a:cxn ang="0">
                    <a:pos x="202" y="41"/>
                  </a:cxn>
                  <a:cxn ang="0">
                    <a:pos x="214" y="66"/>
                  </a:cxn>
                  <a:cxn ang="0">
                    <a:pos x="220" y="83"/>
                  </a:cxn>
                  <a:cxn ang="0">
                    <a:pos x="226" y="98"/>
                  </a:cxn>
                  <a:cxn ang="0">
                    <a:pos x="120" y="102"/>
                  </a:cxn>
                  <a:cxn ang="0">
                    <a:pos x="0" y="111"/>
                  </a:cxn>
                </a:cxnLst>
                <a:rect l="0" t="0" r="r" b="b"/>
                <a:pathLst>
                  <a:path w="226" h="111">
                    <a:moveTo>
                      <a:pt x="0" y="111"/>
                    </a:moveTo>
                    <a:lnTo>
                      <a:pt x="1" y="86"/>
                    </a:lnTo>
                    <a:lnTo>
                      <a:pt x="12" y="54"/>
                    </a:lnTo>
                    <a:lnTo>
                      <a:pt x="28" y="33"/>
                    </a:lnTo>
                    <a:lnTo>
                      <a:pt x="55" y="12"/>
                    </a:lnTo>
                    <a:lnTo>
                      <a:pt x="93" y="2"/>
                    </a:lnTo>
                    <a:lnTo>
                      <a:pt x="121" y="0"/>
                    </a:lnTo>
                    <a:lnTo>
                      <a:pt x="157" y="6"/>
                    </a:lnTo>
                    <a:lnTo>
                      <a:pt x="181" y="20"/>
                    </a:lnTo>
                    <a:lnTo>
                      <a:pt x="202" y="41"/>
                    </a:lnTo>
                    <a:lnTo>
                      <a:pt x="214" y="66"/>
                    </a:lnTo>
                    <a:lnTo>
                      <a:pt x="220" y="83"/>
                    </a:lnTo>
                    <a:lnTo>
                      <a:pt x="226" y="98"/>
                    </a:lnTo>
                    <a:lnTo>
                      <a:pt x="120" y="102"/>
                    </a:lnTo>
                    <a:lnTo>
                      <a:pt x="0" y="11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12" name="Freeform 184"/>
              <p:cNvSpPr>
                <a:spLocks/>
              </p:cNvSpPr>
              <p:nvPr/>
            </p:nvSpPr>
            <p:spPr bwMode="ltGray">
              <a:xfrm>
                <a:off x="3479" y="2"/>
                <a:ext cx="157" cy="45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57" y="19"/>
                  </a:cxn>
                  <a:cxn ang="0">
                    <a:pos x="32" y="29"/>
                  </a:cxn>
                  <a:cxn ang="0">
                    <a:pos x="0" y="33"/>
                  </a:cxn>
                  <a:cxn ang="0">
                    <a:pos x="52" y="45"/>
                  </a:cxn>
                  <a:cxn ang="0">
                    <a:pos x="85" y="38"/>
                  </a:cxn>
                  <a:cxn ang="0">
                    <a:pos x="140" y="2"/>
                  </a:cxn>
                  <a:cxn ang="0">
                    <a:pos x="86" y="0"/>
                  </a:cxn>
                </a:cxnLst>
                <a:rect l="0" t="0" r="r" b="b"/>
                <a:pathLst>
                  <a:path w="140" h="45">
                    <a:moveTo>
                      <a:pt x="86" y="0"/>
                    </a:moveTo>
                    <a:lnTo>
                      <a:pt x="57" y="19"/>
                    </a:lnTo>
                    <a:lnTo>
                      <a:pt x="32" y="29"/>
                    </a:lnTo>
                    <a:lnTo>
                      <a:pt x="0" y="33"/>
                    </a:lnTo>
                    <a:lnTo>
                      <a:pt x="52" y="45"/>
                    </a:lnTo>
                    <a:lnTo>
                      <a:pt x="85" y="38"/>
                    </a:lnTo>
                    <a:lnTo>
                      <a:pt x="140" y="2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13" name="Freeform 185"/>
              <p:cNvSpPr>
                <a:spLocks/>
              </p:cNvSpPr>
              <p:nvPr/>
            </p:nvSpPr>
            <p:spPr bwMode="ltGray">
              <a:xfrm>
                <a:off x="3680" y="71"/>
                <a:ext cx="729" cy="112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8" y="4"/>
                  </a:cxn>
                  <a:cxn ang="0">
                    <a:pos x="66" y="0"/>
                  </a:cxn>
                  <a:cxn ang="0">
                    <a:pos x="111" y="0"/>
                  </a:cxn>
                  <a:cxn ang="0">
                    <a:pos x="154" y="1"/>
                  </a:cxn>
                  <a:cxn ang="0">
                    <a:pos x="207" y="18"/>
                  </a:cxn>
                  <a:cxn ang="0">
                    <a:pos x="261" y="43"/>
                  </a:cxn>
                  <a:cxn ang="0">
                    <a:pos x="300" y="48"/>
                  </a:cxn>
                  <a:cxn ang="0">
                    <a:pos x="351" y="43"/>
                  </a:cxn>
                  <a:cxn ang="0">
                    <a:pos x="391" y="31"/>
                  </a:cxn>
                  <a:cxn ang="0">
                    <a:pos x="430" y="21"/>
                  </a:cxn>
                  <a:cxn ang="0">
                    <a:pos x="474" y="12"/>
                  </a:cxn>
                  <a:cxn ang="0">
                    <a:pos x="517" y="13"/>
                  </a:cxn>
                  <a:cxn ang="0">
                    <a:pos x="546" y="21"/>
                  </a:cxn>
                  <a:cxn ang="0">
                    <a:pos x="574" y="39"/>
                  </a:cxn>
                  <a:cxn ang="0">
                    <a:pos x="525" y="36"/>
                  </a:cxn>
                  <a:cxn ang="0">
                    <a:pos x="489" y="42"/>
                  </a:cxn>
                  <a:cxn ang="0">
                    <a:pos x="450" y="55"/>
                  </a:cxn>
                  <a:cxn ang="0">
                    <a:pos x="412" y="73"/>
                  </a:cxn>
                  <a:cxn ang="0">
                    <a:pos x="381" y="87"/>
                  </a:cxn>
                  <a:cxn ang="0">
                    <a:pos x="340" y="96"/>
                  </a:cxn>
                  <a:cxn ang="0">
                    <a:pos x="291" y="99"/>
                  </a:cxn>
                  <a:cxn ang="0">
                    <a:pos x="234" y="91"/>
                  </a:cxn>
                  <a:cxn ang="0">
                    <a:pos x="178" y="76"/>
                  </a:cxn>
                  <a:cxn ang="0">
                    <a:pos x="139" y="57"/>
                  </a:cxn>
                  <a:cxn ang="0">
                    <a:pos x="102" y="33"/>
                  </a:cxn>
                  <a:cxn ang="0">
                    <a:pos x="66" y="18"/>
                  </a:cxn>
                  <a:cxn ang="0">
                    <a:pos x="30" y="13"/>
                  </a:cxn>
                  <a:cxn ang="0">
                    <a:pos x="0" y="15"/>
                  </a:cxn>
                </a:cxnLst>
                <a:rect l="0" t="0" r="r" b="b"/>
                <a:pathLst>
                  <a:path w="574" h="99">
                    <a:moveTo>
                      <a:pt x="0" y="15"/>
                    </a:moveTo>
                    <a:lnTo>
                      <a:pt x="28" y="4"/>
                    </a:lnTo>
                    <a:lnTo>
                      <a:pt x="66" y="0"/>
                    </a:lnTo>
                    <a:lnTo>
                      <a:pt x="111" y="0"/>
                    </a:lnTo>
                    <a:lnTo>
                      <a:pt x="154" y="1"/>
                    </a:lnTo>
                    <a:lnTo>
                      <a:pt x="207" y="18"/>
                    </a:lnTo>
                    <a:lnTo>
                      <a:pt x="261" y="43"/>
                    </a:lnTo>
                    <a:lnTo>
                      <a:pt x="300" y="48"/>
                    </a:lnTo>
                    <a:lnTo>
                      <a:pt x="351" y="43"/>
                    </a:lnTo>
                    <a:lnTo>
                      <a:pt x="391" y="31"/>
                    </a:lnTo>
                    <a:lnTo>
                      <a:pt x="430" y="21"/>
                    </a:lnTo>
                    <a:lnTo>
                      <a:pt x="474" y="12"/>
                    </a:lnTo>
                    <a:lnTo>
                      <a:pt x="517" y="13"/>
                    </a:lnTo>
                    <a:lnTo>
                      <a:pt x="546" y="21"/>
                    </a:lnTo>
                    <a:lnTo>
                      <a:pt x="574" y="39"/>
                    </a:lnTo>
                    <a:lnTo>
                      <a:pt x="525" y="36"/>
                    </a:lnTo>
                    <a:lnTo>
                      <a:pt x="489" y="42"/>
                    </a:lnTo>
                    <a:lnTo>
                      <a:pt x="450" y="55"/>
                    </a:lnTo>
                    <a:lnTo>
                      <a:pt x="412" y="73"/>
                    </a:lnTo>
                    <a:lnTo>
                      <a:pt x="381" y="87"/>
                    </a:lnTo>
                    <a:lnTo>
                      <a:pt x="340" y="96"/>
                    </a:lnTo>
                    <a:lnTo>
                      <a:pt x="291" y="99"/>
                    </a:lnTo>
                    <a:lnTo>
                      <a:pt x="234" y="91"/>
                    </a:lnTo>
                    <a:lnTo>
                      <a:pt x="178" y="76"/>
                    </a:lnTo>
                    <a:lnTo>
                      <a:pt x="139" y="57"/>
                    </a:lnTo>
                    <a:lnTo>
                      <a:pt x="102" y="33"/>
                    </a:lnTo>
                    <a:lnTo>
                      <a:pt x="66" y="18"/>
                    </a:lnTo>
                    <a:lnTo>
                      <a:pt x="30" y="1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14" name="Freeform 186"/>
              <p:cNvSpPr>
                <a:spLocks/>
              </p:cNvSpPr>
              <p:nvPr/>
            </p:nvSpPr>
            <p:spPr bwMode="ltGray">
              <a:xfrm>
                <a:off x="4375" y="211"/>
                <a:ext cx="109" cy="77"/>
              </a:xfrm>
              <a:custGeom>
                <a:avLst/>
                <a:gdLst/>
                <a:ahLst/>
                <a:cxnLst>
                  <a:cxn ang="0">
                    <a:pos x="0" y="66"/>
                  </a:cxn>
                  <a:cxn ang="0">
                    <a:pos x="14" y="39"/>
                  </a:cxn>
                  <a:cxn ang="0">
                    <a:pos x="39" y="17"/>
                  </a:cxn>
                  <a:cxn ang="0">
                    <a:pos x="62" y="6"/>
                  </a:cxn>
                  <a:cxn ang="0">
                    <a:pos x="86" y="0"/>
                  </a:cxn>
                  <a:cxn ang="0">
                    <a:pos x="59" y="33"/>
                  </a:cxn>
                  <a:cxn ang="0">
                    <a:pos x="50" y="54"/>
                  </a:cxn>
                  <a:cxn ang="0">
                    <a:pos x="47" y="68"/>
                  </a:cxn>
                  <a:cxn ang="0">
                    <a:pos x="0" y="66"/>
                  </a:cxn>
                </a:cxnLst>
                <a:rect l="0" t="0" r="r" b="b"/>
                <a:pathLst>
                  <a:path w="86" h="68">
                    <a:moveTo>
                      <a:pt x="0" y="66"/>
                    </a:moveTo>
                    <a:lnTo>
                      <a:pt x="14" y="39"/>
                    </a:lnTo>
                    <a:lnTo>
                      <a:pt x="39" y="17"/>
                    </a:lnTo>
                    <a:lnTo>
                      <a:pt x="62" y="6"/>
                    </a:lnTo>
                    <a:lnTo>
                      <a:pt x="86" y="0"/>
                    </a:lnTo>
                    <a:lnTo>
                      <a:pt x="59" y="33"/>
                    </a:lnTo>
                    <a:lnTo>
                      <a:pt x="50" y="54"/>
                    </a:lnTo>
                    <a:lnTo>
                      <a:pt x="47" y="68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15" name="Freeform 187"/>
              <p:cNvSpPr>
                <a:spLocks/>
              </p:cNvSpPr>
              <p:nvPr/>
            </p:nvSpPr>
            <p:spPr bwMode="ltGray">
              <a:xfrm>
                <a:off x="4602" y="2"/>
                <a:ext cx="264" cy="117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96" y="33"/>
                  </a:cxn>
                  <a:cxn ang="0">
                    <a:pos x="78" y="63"/>
                  </a:cxn>
                  <a:cxn ang="0">
                    <a:pos x="48" y="91"/>
                  </a:cxn>
                  <a:cxn ang="0">
                    <a:pos x="0" y="117"/>
                  </a:cxn>
                  <a:cxn ang="0">
                    <a:pos x="48" y="115"/>
                  </a:cxn>
                  <a:cxn ang="0">
                    <a:pos x="100" y="103"/>
                  </a:cxn>
                  <a:cxn ang="0">
                    <a:pos x="151" y="83"/>
                  </a:cxn>
                  <a:cxn ang="0">
                    <a:pos x="195" y="50"/>
                  </a:cxn>
                  <a:cxn ang="0">
                    <a:pos x="234" y="0"/>
                  </a:cxn>
                  <a:cxn ang="0">
                    <a:pos x="114" y="0"/>
                  </a:cxn>
                </a:cxnLst>
                <a:rect l="0" t="0" r="r" b="b"/>
                <a:pathLst>
                  <a:path w="234" h="117">
                    <a:moveTo>
                      <a:pt x="114" y="0"/>
                    </a:moveTo>
                    <a:lnTo>
                      <a:pt x="96" y="33"/>
                    </a:lnTo>
                    <a:lnTo>
                      <a:pt x="78" y="63"/>
                    </a:lnTo>
                    <a:lnTo>
                      <a:pt x="48" y="91"/>
                    </a:lnTo>
                    <a:lnTo>
                      <a:pt x="0" y="117"/>
                    </a:lnTo>
                    <a:lnTo>
                      <a:pt x="48" y="115"/>
                    </a:lnTo>
                    <a:lnTo>
                      <a:pt x="100" y="103"/>
                    </a:lnTo>
                    <a:lnTo>
                      <a:pt x="151" y="83"/>
                    </a:lnTo>
                    <a:lnTo>
                      <a:pt x="195" y="50"/>
                    </a:lnTo>
                    <a:lnTo>
                      <a:pt x="23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16" name="Freeform 188"/>
              <p:cNvSpPr>
                <a:spLocks/>
              </p:cNvSpPr>
              <p:nvPr/>
            </p:nvSpPr>
            <p:spPr bwMode="ltGray">
              <a:xfrm>
                <a:off x="4767" y="171"/>
                <a:ext cx="521" cy="115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16" y="83"/>
                  </a:cxn>
                  <a:cxn ang="0">
                    <a:pos x="42" y="68"/>
                  </a:cxn>
                  <a:cxn ang="0">
                    <a:pos x="82" y="50"/>
                  </a:cxn>
                  <a:cxn ang="0">
                    <a:pos x="126" y="41"/>
                  </a:cxn>
                  <a:cxn ang="0">
                    <a:pos x="195" y="39"/>
                  </a:cxn>
                  <a:cxn ang="0">
                    <a:pos x="247" y="38"/>
                  </a:cxn>
                  <a:cxn ang="0">
                    <a:pos x="301" y="35"/>
                  </a:cxn>
                  <a:cxn ang="0">
                    <a:pos x="340" y="27"/>
                  </a:cxn>
                  <a:cxn ang="0">
                    <a:pos x="381" y="12"/>
                  </a:cxn>
                  <a:cxn ang="0">
                    <a:pos x="406" y="0"/>
                  </a:cxn>
                  <a:cxn ang="0">
                    <a:pos x="411" y="12"/>
                  </a:cxn>
                  <a:cxn ang="0">
                    <a:pos x="373" y="36"/>
                  </a:cxn>
                  <a:cxn ang="0">
                    <a:pos x="324" y="57"/>
                  </a:cxn>
                  <a:cxn ang="0">
                    <a:pos x="261" y="71"/>
                  </a:cxn>
                  <a:cxn ang="0">
                    <a:pos x="238" y="83"/>
                  </a:cxn>
                  <a:cxn ang="0">
                    <a:pos x="177" y="87"/>
                  </a:cxn>
                  <a:cxn ang="0">
                    <a:pos x="76" y="98"/>
                  </a:cxn>
                  <a:cxn ang="0">
                    <a:pos x="0" y="102"/>
                  </a:cxn>
                </a:cxnLst>
                <a:rect l="0" t="0" r="r" b="b"/>
                <a:pathLst>
                  <a:path w="411" h="102">
                    <a:moveTo>
                      <a:pt x="0" y="102"/>
                    </a:moveTo>
                    <a:lnTo>
                      <a:pt x="16" y="83"/>
                    </a:lnTo>
                    <a:lnTo>
                      <a:pt x="42" y="68"/>
                    </a:lnTo>
                    <a:lnTo>
                      <a:pt x="82" y="50"/>
                    </a:lnTo>
                    <a:lnTo>
                      <a:pt x="126" y="41"/>
                    </a:lnTo>
                    <a:lnTo>
                      <a:pt x="195" y="39"/>
                    </a:lnTo>
                    <a:lnTo>
                      <a:pt x="247" y="38"/>
                    </a:lnTo>
                    <a:lnTo>
                      <a:pt x="301" y="35"/>
                    </a:lnTo>
                    <a:lnTo>
                      <a:pt x="340" y="27"/>
                    </a:lnTo>
                    <a:lnTo>
                      <a:pt x="381" y="12"/>
                    </a:lnTo>
                    <a:lnTo>
                      <a:pt x="406" y="0"/>
                    </a:lnTo>
                    <a:lnTo>
                      <a:pt x="411" y="12"/>
                    </a:lnTo>
                    <a:lnTo>
                      <a:pt x="373" y="36"/>
                    </a:lnTo>
                    <a:lnTo>
                      <a:pt x="324" y="57"/>
                    </a:lnTo>
                    <a:lnTo>
                      <a:pt x="261" y="71"/>
                    </a:lnTo>
                    <a:lnTo>
                      <a:pt x="238" y="83"/>
                    </a:lnTo>
                    <a:lnTo>
                      <a:pt x="177" y="87"/>
                    </a:lnTo>
                    <a:lnTo>
                      <a:pt x="76" y="98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17" name="Freeform 189"/>
              <p:cNvSpPr>
                <a:spLocks/>
              </p:cNvSpPr>
              <p:nvPr/>
            </p:nvSpPr>
            <p:spPr bwMode="ltGray">
              <a:xfrm>
                <a:off x="5074" y="2"/>
                <a:ext cx="203" cy="84"/>
              </a:xfrm>
              <a:custGeom>
                <a:avLst/>
                <a:gdLst/>
                <a:ahLst/>
                <a:cxnLst>
                  <a:cxn ang="0">
                    <a:pos x="1" y="23"/>
                  </a:cxn>
                  <a:cxn ang="0">
                    <a:pos x="18" y="56"/>
                  </a:cxn>
                  <a:cxn ang="0">
                    <a:pos x="52" y="77"/>
                  </a:cxn>
                  <a:cxn ang="0">
                    <a:pos x="85" y="84"/>
                  </a:cxn>
                  <a:cxn ang="0">
                    <a:pos x="120" y="81"/>
                  </a:cxn>
                  <a:cxn ang="0">
                    <a:pos x="151" y="64"/>
                  </a:cxn>
                  <a:cxn ang="0">
                    <a:pos x="168" y="39"/>
                  </a:cxn>
                  <a:cxn ang="0">
                    <a:pos x="180" y="0"/>
                  </a:cxn>
                  <a:cxn ang="0">
                    <a:pos x="0" y="0"/>
                  </a:cxn>
                  <a:cxn ang="0">
                    <a:pos x="1" y="23"/>
                  </a:cxn>
                </a:cxnLst>
                <a:rect l="0" t="0" r="r" b="b"/>
                <a:pathLst>
                  <a:path w="180" h="84">
                    <a:moveTo>
                      <a:pt x="1" y="23"/>
                    </a:moveTo>
                    <a:lnTo>
                      <a:pt x="18" y="56"/>
                    </a:lnTo>
                    <a:lnTo>
                      <a:pt x="52" y="77"/>
                    </a:lnTo>
                    <a:lnTo>
                      <a:pt x="85" y="84"/>
                    </a:lnTo>
                    <a:lnTo>
                      <a:pt x="120" y="81"/>
                    </a:lnTo>
                    <a:lnTo>
                      <a:pt x="151" y="64"/>
                    </a:lnTo>
                    <a:lnTo>
                      <a:pt x="168" y="39"/>
                    </a:lnTo>
                    <a:lnTo>
                      <a:pt x="180" y="0"/>
                    </a:lnTo>
                    <a:lnTo>
                      <a:pt x="0" y="0"/>
                    </a:lnTo>
                    <a:lnTo>
                      <a:pt x="1" y="2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18" name="Freeform 190"/>
              <p:cNvSpPr>
                <a:spLocks/>
              </p:cNvSpPr>
              <p:nvPr/>
            </p:nvSpPr>
            <p:spPr bwMode="ltGray">
              <a:xfrm>
                <a:off x="5366" y="37"/>
                <a:ext cx="396" cy="83"/>
              </a:xfrm>
              <a:custGeom>
                <a:avLst/>
                <a:gdLst/>
                <a:ahLst/>
                <a:cxnLst>
                  <a:cxn ang="0">
                    <a:pos x="312" y="0"/>
                  </a:cxn>
                  <a:cxn ang="0">
                    <a:pos x="249" y="19"/>
                  </a:cxn>
                  <a:cxn ang="0">
                    <a:pos x="192" y="30"/>
                  </a:cxn>
                  <a:cxn ang="0">
                    <a:pos x="150" y="33"/>
                  </a:cxn>
                  <a:cxn ang="0">
                    <a:pos x="100" y="33"/>
                  </a:cxn>
                  <a:cxn ang="0">
                    <a:pos x="34" y="24"/>
                  </a:cxn>
                  <a:cxn ang="0">
                    <a:pos x="0" y="15"/>
                  </a:cxn>
                  <a:cxn ang="0">
                    <a:pos x="88" y="52"/>
                  </a:cxn>
                  <a:cxn ang="0">
                    <a:pos x="130" y="63"/>
                  </a:cxn>
                  <a:cxn ang="0">
                    <a:pos x="178" y="70"/>
                  </a:cxn>
                  <a:cxn ang="0">
                    <a:pos x="238" y="73"/>
                  </a:cxn>
                  <a:cxn ang="0">
                    <a:pos x="274" y="70"/>
                  </a:cxn>
                  <a:cxn ang="0">
                    <a:pos x="309" y="67"/>
                  </a:cxn>
                  <a:cxn ang="0">
                    <a:pos x="312" y="0"/>
                  </a:cxn>
                </a:cxnLst>
                <a:rect l="0" t="0" r="r" b="b"/>
                <a:pathLst>
                  <a:path w="312" h="73">
                    <a:moveTo>
                      <a:pt x="312" y="0"/>
                    </a:moveTo>
                    <a:lnTo>
                      <a:pt x="249" y="19"/>
                    </a:lnTo>
                    <a:lnTo>
                      <a:pt x="192" y="30"/>
                    </a:lnTo>
                    <a:lnTo>
                      <a:pt x="150" y="33"/>
                    </a:lnTo>
                    <a:lnTo>
                      <a:pt x="100" y="33"/>
                    </a:lnTo>
                    <a:lnTo>
                      <a:pt x="34" y="24"/>
                    </a:lnTo>
                    <a:lnTo>
                      <a:pt x="0" y="15"/>
                    </a:lnTo>
                    <a:lnTo>
                      <a:pt x="88" y="52"/>
                    </a:lnTo>
                    <a:lnTo>
                      <a:pt x="130" y="63"/>
                    </a:lnTo>
                    <a:lnTo>
                      <a:pt x="178" y="70"/>
                    </a:lnTo>
                    <a:lnTo>
                      <a:pt x="238" y="73"/>
                    </a:lnTo>
                    <a:lnTo>
                      <a:pt x="274" y="70"/>
                    </a:lnTo>
                    <a:lnTo>
                      <a:pt x="309" y="67"/>
                    </a:lnTo>
                    <a:lnTo>
                      <a:pt x="312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19" name="Freeform 191"/>
              <p:cNvSpPr>
                <a:spLocks/>
              </p:cNvSpPr>
              <p:nvPr/>
            </p:nvSpPr>
            <p:spPr bwMode="ltGray">
              <a:xfrm>
                <a:off x="5557" y="225"/>
                <a:ext cx="67" cy="70"/>
              </a:xfrm>
              <a:custGeom>
                <a:avLst/>
                <a:gdLst/>
                <a:ahLst/>
                <a:cxnLst>
                  <a:cxn ang="0">
                    <a:pos x="0" y="62"/>
                  </a:cxn>
                  <a:cxn ang="0">
                    <a:pos x="2" y="44"/>
                  </a:cxn>
                  <a:cxn ang="0">
                    <a:pos x="12" y="23"/>
                  </a:cxn>
                  <a:cxn ang="0">
                    <a:pos x="27" y="8"/>
                  </a:cxn>
                  <a:cxn ang="0">
                    <a:pos x="44" y="0"/>
                  </a:cxn>
                  <a:cxn ang="0">
                    <a:pos x="41" y="18"/>
                  </a:cxn>
                  <a:cxn ang="0">
                    <a:pos x="44" y="41"/>
                  </a:cxn>
                  <a:cxn ang="0">
                    <a:pos x="53" y="53"/>
                  </a:cxn>
                  <a:cxn ang="0">
                    <a:pos x="0" y="62"/>
                  </a:cxn>
                </a:cxnLst>
                <a:rect l="0" t="0" r="r" b="b"/>
                <a:pathLst>
                  <a:path w="53" h="62">
                    <a:moveTo>
                      <a:pt x="0" y="62"/>
                    </a:moveTo>
                    <a:lnTo>
                      <a:pt x="2" y="44"/>
                    </a:lnTo>
                    <a:lnTo>
                      <a:pt x="12" y="23"/>
                    </a:lnTo>
                    <a:lnTo>
                      <a:pt x="27" y="8"/>
                    </a:lnTo>
                    <a:lnTo>
                      <a:pt x="44" y="0"/>
                    </a:lnTo>
                    <a:lnTo>
                      <a:pt x="41" y="18"/>
                    </a:lnTo>
                    <a:lnTo>
                      <a:pt x="44" y="41"/>
                    </a:lnTo>
                    <a:lnTo>
                      <a:pt x="53" y="53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" name="Group 192"/>
            <p:cNvGrpSpPr>
              <a:grpSpLocks/>
            </p:cNvGrpSpPr>
            <p:nvPr/>
          </p:nvGrpSpPr>
          <p:grpSpPr bwMode="auto">
            <a:xfrm flipH="1" flipV="1">
              <a:off x="4432" y="3543"/>
              <a:ext cx="1145" cy="512"/>
              <a:chOff x="204" y="225"/>
              <a:chExt cx="1145" cy="512"/>
            </a:xfrm>
          </p:grpSpPr>
          <p:sp>
            <p:nvSpPr>
              <p:cNvPr id="22721" name="Freeform 193"/>
              <p:cNvSpPr>
                <a:spLocks/>
              </p:cNvSpPr>
              <p:nvPr/>
            </p:nvSpPr>
            <p:spPr bwMode="gray">
              <a:xfrm>
                <a:off x="204" y="284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22" name="Freeform 194"/>
              <p:cNvSpPr>
                <a:spLocks/>
              </p:cNvSpPr>
              <p:nvPr/>
            </p:nvSpPr>
            <p:spPr bwMode="gray">
              <a:xfrm>
                <a:off x="345" y="225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2695" name="Rectangle 16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4292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696" name="Rectangle 1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812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697" name="Rectangle 1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373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0EDEE70-AB98-4D1B-A024-2F5DEDAF9E05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22698" name="Rectangle 1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373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2699" name="Rectangle 1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373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30C50C-A531-45AD-B488-8ED132A969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heel spokes="2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28600" y="350838"/>
            <a:ext cx="4040188" cy="639762"/>
          </a:xfrm>
        </p:spPr>
        <p:txBody>
          <a:bodyPr/>
          <a:lstStyle/>
          <a:p>
            <a:r>
              <a:rPr lang="en-US" sz="4000" dirty="0" smtClean="0">
                <a:solidFill>
                  <a:schemeClr val="accent5">
                    <a:lumMod val="25000"/>
                  </a:schemeClr>
                </a:solidFill>
              </a:rPr>
              <a:t>You Say…</a:t>
            </a:r>
            <a:endParaRPr lang="en-US" sz="4000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381000" y="914400"/>
            <a:ext cx="3429000" cy="533400"/>
          </a:xfrm>
        </p:spPr>
        <p:txBody>
          <a:bodyPr/>
          <a:lstStyle/>
          <a:p>
            <a:r>
              <a:rPr lang="en-US" dirty="0" smtClean="0"/>
              <a:t>I Can’t </a:t>
            </a:r>
            <a:r>
              <a:rPr lang="en-US" dirty="0"/>
              <a:t>F</a:t>
            </a:r>
            <a:r>
              <a:rPr lang="en-US" dirty="0" smtClean="0"/>
              <a:t>igure it Out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572000" y="350838"/>
            <a:ext cx="4041775" cy="639762"/>
          </a:xfrm>
        </p:spPr>
        <p:txBody>
          <a:bodyPr/>
          <a:lstStyle/>
          <a:p>
            <a:r>
              <a:rPr lang="en-US" sz="4000" dirty="0" smtClean="0"/>
              <a:t>God Says…</a:t>
            </a:r>
            <a:endParaRPr lang="en-US" sz="400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3733800" y="914400"/>
            <a:ext cx="5410200" cy="5334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 Will Direct Your Steps, Pr.3:5-6</a:t>
            </a:r>
          </a:p>
        </p:txBody>
      </p:sp>
      <p:sp>
        <p:nvSpPr>
          <p:cNvPr id="12" name="Content Placeholder 8"/>
          <p:cNvSpPr txBox="1">
            <a:spLocks/>
          </p:cNvSpPr>
          <p:nvPr/>
        </p:nvSpPr>
        <p:spPr bwMode="auto">
          <a:xfrm>
            <a:off x="381000" y="1371600"/>
            <a:ext cx="3429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</a:pPr>
            <a:r>
              <a:rPr lang="en-US" sz="2400" dirty="0" smtClean="0"/>
              <a:t>I Am Too Tired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733800" y="1371600"/>
            <a:ext cx="502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</a:pPr>
            <a:r>
              <a:rPr lang="en-US" sz="2400" kern="0" dirty="0" smtClean="0">
                <a:solidFill>
                  <a:schemeClr val="accent2">
                    <a:lumMod val="50000"/>
                  </a:schemeClr>
                </a:solidFill>
              </a:rPr>
              <a:t>I Will Give You Rest, Mt.11:28-30</a:t>
            </a:r>
            <a:endParaRPr lang="en-US" sz="2400" kern="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Content Placeholder 8"/>
          <p:cNvSpPr txBox="1">
            <a:spLocks/>
          </p:cNvSpPr>
          <p:nvPr/>
        </p:nvSpPr>
        <p:spPr bwMode="auto">
          <a:xfrm>
            <a:off x="381000" y="1828800"/>
            <a:ext cx="3429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</a:pPr>
            <a:r>
              <a:rPr lang="en-US" sz="2400" dirty="0" smtClean="0"/>
              <a:t>It’s Impossible</a:t>
            </a:r>
          </a:p>
        </p:txBody>
      </p:sp>
      <p:sp>
        <p:nvSpPr>
          <p:cNvPr id="15" name="Content Placeholder 8"/>
          <p:cNvSpPr txBox="1">
            <a:spLocks/>
          </p:cNvSpPr>
          <p:nvPr/>
        </p:nvSpPr>
        <p:spPr bwMode="auto">
          <a:xfrm>
            <a:off x="3733800" y="1828800"/>
            <a:ext cx="502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All Things are Possible, Lk.18:27 </a:t>
            </a:r>
          </a:p>
        </p:txBody>
      </p:sp>
      <p:sp>
        <p:nvSpPr>
          <p:cNvPr id="16" name="Content Placeholder 8"/>
          <p:cNvSpPr txBox="1">
            <a:spLocks/>
          </p:cNvSpPr>
          <p:nvPr/>
        </p:nvSpPr>
        <p:spPr bwMode="auto">
          <a:xfrm>
            <a:off x="381000" y="2286000"/>
            <a:ext cx="3429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</a:pPr>
            <a:r>
              <a:rPr lang="en-US" sz="2400" dirty="0" smtClean="0"/>
              <a:t>Nobody Loves Me</a:t>
            </a:r>
          </a:p>
        </p:txBody>
      </p:sp>
      <p:sp>
        <p:nvSpPr>
          <p:cNvPr id="17" name="Content Placeholder 8"/>
          <p:cNvSpPr txBox="1">
            <a:spLocks/>
          </p:cNvSpPr>
          <p:nvPr/>
        </p:nvSpPr>
        <p:spPr bwMode="auto">
          <a:xfrm>
            <a:off x="3733800" y="2286000"/>
            <a:ext cx="3429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I Love You, Jn.3:16</a:t>
            </a:r>
          </a:p>
        </p:txBody>
      </p:sp>
      <p:sp>
        <p:nvSpPr>
          <p:cNvPr id="18" name="Content Placeholder 8"/>
          <p:cNvSpPr txBox="1">
            <a:spLocks/>
          </p:cNvSpPr>
          <p:nvPr/>
        </p:nvSpPr>
        <p:spPr bwMode="auto">
          <a:xfrm>
            <a:off x="381000" y="2743200"/>
            <a:ext cx="3429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</a:pPr>
            <a:r>
              <a:rPr lang="en-US" sz="2400" dirty="0" smtClean="0"/>
              <a:t>I Can’t Forgive Myself</a:t>
            </a:r>
          </a:p>
        </p:txBody>
      </p:sp>
      <p:sp>
        <p:nvSpPr>
          <p:cNvPr id="19" name="Content Placeholder 8"/>
          <p:cNvSpPr txBox="1">
            <a:spLocks/>
          </p:cNvSpPr>
          <p:nvPr/>
        </p:nvSpPr>
        <p:spPr bwMode="auto">
          <a:xfrm>
            <a:off x="3733800" y="2743200"/>
            <a:ext cx="457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I Forgive You, Rom.8:1 </a:t>
            </a:r>
          </a:p>
        </p:txBody>
      </p:sp>
      <p:sp>
        <p:nvSpPr>
          <p:cNvPr id="20" name="Content Placeholder 8"/>
          <p:cNvSpPr txBox="1">
            <a:spLocks/>
          </p:cNvSpPr>
          <p:nvPr/>
        </p:nvSpPr>
        <p:spPr bwMode="auto">
          <a:xfrm>
            <a:off x="381000" y="3200400"/>
            <a:ext cx="3429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</a:pPr>
            <a:r>
              <a:rPr lang="en-US" sz="2400" dirty="0" smtClean="0"/>
              <a:t>It’s Not Worth It</a:t>
            </a:r>
          </a:p>
        </p:txBody>
      </p:sp>
      <p:sp>
        <p:nvSpPr>
          <p:cNvPr id="21" name="Content Placeholder 8"/>
          <p:cNvSpPr txBox="1">
            <a:spLocks/>
          </p:cNvSpPr>
          <p:nvPr/>
        </p:nvSpPr>
        <p:spPr bwMode="auto">
          <a:xfrm>
            <a:off x="3733800" y="3200400"/>
            <a:ext cx="388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It Is Worth It, Rom.8:18</a:t>
            </a:r>
          </a:p>
        </p:txBody>
      </p:sp>
      <p:sp>
        <p:nvSpPr>
          <p:cNvPr id="22" name="Content Placeholder 8"/>
          <p:cNvSpPr txBox="1">
            <a:spLocks/>
          </p:cNvSpPr>
          <p:nvPr/>
        </p:nvSpPr>
        <p:spPr bwMode="auto">
          <a:xfrm>
            <a:off x="381000" y="3657600"/>
            <a:ext cx="3733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</a:pPr>
            <a:r>
              <a:rPr lang="en-US" sz="2400" dirty="0" smtClean="0"/>
              <a:t>I Am Not Smart Enough</a:t>
            </a:r>
          </a:p>
        </p:txBody>
      </p:sp>
      <p:sp>
        <p:nvSpPr>
          <p:cNvPr id="23" name="Content Placeholder 8"/>
          <p:cNvSpPr txBox="1">
            <a:spLocks/>
          </p:cNvSpPr>
          <p:nvPr/>
        </p:nvSpPr>
        <p:spPr bwMode="auto">
          <a:xfrm>
            <a:off x="3733800" y="3657600"/>
            <a:ext cx="502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I Will Give You Wisdom, 1 Cor.1:30 </a:t>
            </a:r>
          </a:p>
        </p:txBody>
      </p:sp>
      <p:sp>
        <p:nvSpPr>
          <p:cNvPr id="24" name="Content Placeholder 8"/>
          <p:cNvSpPr txBox="1">
            <a:spLocks/>
          </p:cNvSpPr>
          <p:nvPr/>
        </p:nvSpPr>
        <p:spPr bwMode="auto">
          <a:xfrm>
            <a:off x="381000" y="4114800"/>
            <a:ext cx="3429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</a:pPr>
            <a:r>
              <a:rPr lang="en-US" sz="2400" dirty="0" smtClean="0"/>
              <a:t>I Am Not Able</a:t>
            </a:r>
          </a:p>
        </p:txBody>
      </p:sp>
      <p:sp>
        <p:nvSpPr>
          <p:cNvPr id="25" name="Content Placeholder 8"/>
          <p:cNvSpPr txBox="1">
            <a:spLocks/>
          </p:cNvSpPr>
          <p:nvPr/>
        </p:nvSpPr>
        <p:spPr bwMode="auto">
          <a:xfrm>
            <a:off x="3733800" y="4114800"/>
            <a:ext cx="3429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I Am Able, 2 Cor.9:8</a:t>
            </a:r>
          </a:p>
        </p:txBody>
      </p:sp>
      <p:sp>
        <p:nvSpPr>
          <p:cNvPr id="26" name="Content Placeholder 8"/>
          <p:cNvSpPr txBox="1">
            <a:spLocks/>
          </p:cNvSpPr>
          <p:nvPr/>
        </p:nvSpPr>
        <p:spPr bwMode="auto">
          <a:xfrm>
            <a:off x="381000" y="4572000"/>
            <a:ext cx="3429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</a:pPr>
            <a:r>
              <a:rPr lang="en-US" sz="2400" dirty="0" smtClean="0"/>
              <a:t>I Can’t Go On</a:t>
            </a:r>
          </a:p>
        </p:txBody>
      </p:sp>
      <p:sp>
        <p:nvSpPr>
          <p:cNvPr id="27" name="Content Placeholder 8"/>
          <p:cNvSpPr txBox="1">
            <a:spLocks/>
          </p:cNvSpPr>
          <p:nvPr/>
        </p:nvSpPr>
        <p:spPr bwMode="auto">
          <a:xfrm>
            <a:off x="3733800" y="4572000"/>
            <a:ext cx="487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My Grace is Sufficient, 2 Cor.12:9</a:t>
            </a:r>
          </a:p>
        </p:txBody>
      </p:sp>
      <p:sp>
        <p:nvSpPr>
          <p:cNvPr id="28" name="Content Placeholder 8"/>
          <p:cNvSpPr txBox="1">
            <a:spLocks/>
          </p:cNvSpPr>
          <p:nvPr/>
        </p:nvSpPr>
        <p:spPr bwMode="auto">
          <a:xfrm>
            <a:off x="381000" y="5029200"/>
            <a:ext cx="3429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</a:pPr>
            <a:r>
              <a:rPr lang="en-US" sz="2400" dirty="0" smtClean="0"/>
              <a:t>I Can’t Do It</a:t>
            </a:r>
          </a:p>
        </p:txBody>
      </p:sp>
      <p:sp>
        <p:nvSpPr>
          <p:cNvPr id="29" name="Content Placeholder 8"/>
          <p:cNvSpPr txBox="1">
            <a:spLocks/>
          </p:cNvSpPr>
          <p:nvPr/>
        </p:nvSpPr>
        <p:spPr bwMode="auto">
          <a:xfrm>
            <a:off x="3733800" y="5029200"/>
            <a:ext cx="5181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You Can Do All Things, Phil.4:13</a:t>
            </a:r>
          </a:p>
        </p:txBody>
      </p:sp>
      <p:sp>
        <p:nvSpPr>
          <p:cNvPr id="30" name="Content Placeholder 8"/>
          <p:cNvSpPr txBox="1">
            <a:spLocks/>
          </p:cNvSpPr>
          <p:nvPr/>
        </p:nvSpPr>
        <p:spPr bwMode="auto">
          <a:xfrm>
            <a:off x="381000" y="5486400"/>
            <a:ext cx="3429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</a:pPr>
            <a:r>
              <a:rPr lang="en-US" sz="2400" dirty="0" smtClean="0"/>
              <a:t>I Can’t Manage</a:t>
            </a:r>
          </a:p>
        </p:txBody>
      </p:sp>
      <p:sp>
        <p:nvSpPr>
          <p:cNvPr id="31" name="Content Placeholder 8"/>
          <p:cNvSpPr txBox="1">
            <a:spLocks/>
          </p:cNvSpPr>
          <p:nvPr/>
        </p:nvSpPr>
        <p:spPr bwMode="auto">
          <a:xfrm>
            <a:off x="3733800" y="5486400"/>
            <a:ext cx="5410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I Will Supply All Your Needs, Phil.4:19</a:t>
            </a:r>
          </a:p>
        </p:txBody>
      </p:sp>
      <p:sp>
        <p:nvSpPr>
          <p:cNvPr id="32" name="Content Placeholder 8"/>
          <p:cNvSpPr txBox="1">
            <a:spLocks/>
          </p:cNvSpPr>
          <p:nvPr/>
        </p:nvSpPr>
        <p:spPr bwMode="auto">
          <a:xfrm>
            <a:off x="381000" y="5943600"/>
            <a:ext cx="3429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</a:pPr>
            <a:r>
              <a:rPr lang="en-US" sz="2400" dirty="0" smtClean="0"/>
              <a:t>I Am Afraid</a:t>
            </a:r>
          </a:p>
        </p:txBody>
      </p:sp>
      <p:sp>
        <p:nvSpPr>
          <p:cNvPr id="33" name="Content Placeholder 8"/>
          <p:cNvSpPr txBox="1">
            <a:spLocks/>
          </p:cNvSpPr>
          <p:nvPr/>
        </p:nvSpPr>
        <p:spPr bwMode="auto">
          <a:xfrm>
            <a:off x="3733800" y="5943600"/>
            <a:ext cx="533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I Have Not Given You Fear, 2 Tim.1:7  </a:t>
            </a:r>
          </a:p>
        </p:txBody>
      </p:sp>
      <p:sp>
        <p:nvSpPr>
          <p:cNvPr id="34" name="Content Placeholder 8"/>
          <p:cNvSpPr txBox="1">
            <a:spLocks/>
          </p:cNvSpPr>
          <p:nvPr/>
        </p:nvSpPr>
        <p:spPr bwMode="auto">
          <a:xfrm>
            <a:off x="381000" y="6400800"/>
            <a:ext cx="3429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</a:pPr>
            <a:r>
              <a:rPr lang="en-US" sz="2400" dirty="0" smtClean="0"/>
              <a:t>I Feel All Alone</a:t>
            </a:r>
          </a:p>
        </p:txBody>
      </p:sp>
      <p:sp>
        <p:nvSpPr>
          <p:cNvPr id="35" name="Content Placeholder 8"/>
          <p:cNvSpPr txBox="1">
            <a:spLocks/>
          </p:cNvSpPr>
          <p:nvPr/>
        </p:nvSpPr>
        <p:spPr bwMode="auto">
          <a:xfrm>
            <a:off x="3733800" y="6400800"/>
            <a:ext cx="5181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I Will Never Leave You, Heb.13:5</a:t>
            </a: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  <p:bldP spid="10" grpId="0" build="p"/>
      <p:bldP spid="11" grpId="0" uiExpand="1" build="p"/>
      <p:bldP spid="12" grpId="0" build="p"/>
      <p:bldP spid="13" grpId="0"/>
      <p:bldP spid="14" grpId="0" build="p"/>
      <p:bldP spid="15" grpId="0" build="p"/>
      <p:bldP spid="16" grpId="0" build="p"/>
      <p:bldP spid="17" grpId="0" build="p"/>
      <p:bldP spid="18" grpId="0" build="p"/>
      <p:bldP spid="19" grpId="0" build="p"/>
      <p:bldP spid="20" grpId="0" build="p"/>
      <p:bldP spid="21" grpId="0" build="p"/>
      <p:bldP spid="22" grpId="0" build="p"/>
      <p:bldP spid="23" grpId="0" build="p"/>
      <p:bldP spid="24" grpId="0" build="p"/>
      <p:bldP spid="25" grpId="0" build="p"/>
      <p:bldP spid="26" grpId="0" build="p"/>
      <p:bldP spid="27" grpId="0" build="p"/>
      <p:bldP spid="28" grpId="0" build="p"/>
      <p:bldP spid="29" grpId="0" build="p"/>
      <p:bldP spid="30" grpId="0" build="p"/>
      <p:bldP spid="31" grpId="0" build="p"/>
      <p:bldP spid="32" grpId="0" build="p"/>
      <p:bldP spid="33" grpId="0" build="p"/>
      <p:bldP spid="34" grpId="0" build="p"/>
      <p:bldP spid="3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Arial Rounded MT Bold" pitchFamily="34" charset="0"/>
              </a:rPr>
              <a:t>You Can Be A Christian</a:t>
            </a:r>
            <a:endParaRPr lang="en-US" sz="4400" b="1" dirty="0">
              <a:solidFill>
                <a:srgbClr val="7030A0"/>
              </a:solidFill>
              <a:latin typeface="Arial Rounded MT Bold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9144000" cy="5334000"/>
          </a:xfrm>
        </p:spPr>
        <p:txBody>
          <a:bodyPr>
            <a:normAutofit/>
          </a:bodyPr>
          <a:lstStyle/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3600" b="1" dirty="0"/>
              <a:t>Hear the Gospel of Christ, </a:t>
            </a:r>
            <a:r>
              <a:rPr lang="en-US" sz="2800" b="1" dirty="0"/>
              <a:t>Acts 18:8</a:t>
            </a:r>
            <a:endParaRPr lang="en-US" sz="2000" b="1" dirty="0"/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3600" b="1" dirty="0"/>
              <a:t>Believe in Jesus Christ,  </a:t>
            </a:r>
            <a:r>
              <a:rPr lang="en-US" sz="2800" b="1" dirty="0"/>
              <a:t>Acts 16:31</a:t>
            </a:r>
            <a:endParaRPr lang="en-US" sz="1600" b="1" dirty="0"/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3600" b="1" dirty="0"/>
              <a:t>Repent and Turn to God</a:t>
            </a:r>
            <a:r>
              <a:rPr lang="en-US" b="1" dirty="0"/>
              <a:t>,  </a:t>
            </a:r>
            <a:r>
              <a:rPr lang="en-US" sz="2800" b="1" dirty="0"/>
              <a:t>Acts 17:30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3600" b="1" dirty="0"/>
              <a:t>Confess Jesus as Lord</a:t>
            </a:r>
            <a:r>
              <a:rPr lang="en-US" b="1" dirty="0"/>
              <a:t>, </a:t>
            </a:r>
            <a:r>
              <a:rPr lang="en-US" sz="2800" b="1" dirty="0"/>
              <a:t>Rom.10:9-10</a:t>
            </a:r>
            <a:endParaRPr lang="en-US" sz="2400" b="1" dirty="0"/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3600" b="1" dirty="0"/>
              <a:t>Be Baptized</a:t>
            </a:r>
            <a:r>
              <a:rPr lang="en-US" b="1" dirty="0"/>
              <a:t>, </a:t>
            </a:r>
            <a:r>
              <a:rPr lang="en-US" sz="2800" b="1" dirty="0"/>
              <a:t>Ac.22:16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None/>
            </a:pPr>
            <a:r>
              <a:rPr lang="en-US" b="1" dirty="0"/>
              <a:t>       ----------------------------------</a:t>
            </a:r>
          </a:p>
          <a:p>
            <a:pPr marL="609600" indent="-609600">
              <a:buFont typeface="Wingdings" pitchFamily="2" charset="2"/>
              <a:buChar char="Ø"/>
            </a:pP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Be Thou Faithful Unto Death</a:t>
            </a: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Rev.2:10</a:t>
            </a:r>
          </a:p>
          <a:p>
            <a:pPr marL="609600" indent="-609600">
              <a:buFont typeface="Wingdings" pitchFamily="2" charset="2"/>
              <a:buChar char="Ø"/>
            </a:pP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If Err: Repent and Pray God 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Acts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8:22</a:t>
            </a:r>
            <a:endParaRPr lang="en-US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00"/>
                            </p:stCondLst>
                            <p:childTnLst>
                              <p:par>
                                <p:cTn id="27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500"/>
                            </p:stCondLst>
                            <p:childTnLst>
                              <p:par>
                                <p:cTn id="33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500"/>
                            </p:stCondLst>
                            <p:childTnLst>
                              <p:par>
                                <p:cTn id="39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500"/>
                            </p:stCondLst>
                            <p:childTnLst>
                              <p:par>
                                <p:cTn id="45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4500"/>
                            </p:stCondLst>
                            <p:childTnLst>
                              <p:par>
                                <p:cTn id="51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1" build="p"/>
    </p:bldLst>
  </p:timing>
</p:sld>
</file>

<file path=ppt/theme/theme1.xml><?xml version="1.0" encoding="utf-8"?>
<a:theme xmlns:a="http://schemas.openxmlformats.org/drawingml/2006/main" name="Poetic design template">
  <a:themeElements>
    <a:clrScheme name="Office Theme 1">
      <a:dk1>
        <a:srgbClr val="4D4D4D"/>
      </a:dk1>
      <a:lt1>
        <a:srgbClr val="FFFFE9"/>
      </a:lt1>
      <a:dk2>
        <a:srgbClr val="7A55A3"/>
      </a:dk2>
      <a:lt2>
        <a:srgbClr val="D7ADB8"/>
      </a:lt2>
      <a:accent1>
        <a:srgbClr val="A3C8D5"/>
      </a:accent1>
      <a:accent2>
        <a:srgbClr val="CC92B7"/>
      </a:accent2>
      <a:accent3>
        <a:srgbClr val="FFFFF2"/>
      </a:accent3>
      <a:accent4>
        <a:srgbClr val="404040"/>
      </a:accent4>
      <a:accent5>
        <a:srgbClr val="CEE0E7"/>
      </a:accent5>
      <a:accent6>
        <a:srgbClr val="B984A6"/>
      </a:accent6>
      <a:hlink>
        <a:srgbClr val="D0BE92"/>
      </a:hlink>
      <a:folHlink>
        <a:srgbClr val="F5F0D7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4D4D4D"/>
        </a:dk1>
        <a:lt1>
          <a:srgbClr val="FFFFE9"/>
        </a:lt1>
        <a:dk2>
          <a:srgbClr val="7A55A3"/>
        </a:dk2>
        <a:lt2>
          <a:srgbClr val="D7ADB8"/>
        </a:lt2>
        <a:accent1>
          <a:srgbClr val="A3C8D5"/>
        </a:accent1>
        <a:accent2>
          <a:srgbClr val="CC92B7"/>
        </a:accent2>
        <a:accent3>
          <a:srgbClr val="FFFFF2"/>
        </a:accent3>
        <a:accent4>
          <a:srgbClr val="404040"/>
        </a:accent4>
        <a:accent5>
          <a:srgbClr val="CEE0E7"/>
        </a:accent5>
        <a:accent6>
          <a:srgbClr val="B984A6"/>
        </a:accent6>
        <a:hlink>
          <a:srgbClr val="D0BE92"/>
        </a:hlink>
        <a:folHlink>
          <a:srgbClr val="F5F0D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501900"/>
        </a:dk1>
        <a:lt1>
          <a:srgbClr val="FFFFFF"/>
        </a:lt1>
        <a:dk2>
          <a:srgbClr val="800000"/>
        </a:dk2>
        <a:lt2>
          <a:srgbClr val="BE9768"/>
        </a:lt2>
        <a:accent1>
          <a:srgbClr val="A3C8D5"/>
        </a:accent1>
        <a:accent2>
          <a:srgbClr val="9C74B4"/>
        </a:accent2>
        <a:accent3>
          <a:srgbClr val="FFFFFF"/>
        </a:accent3>
        <a:accent4>
          <a:srgbClr val="431400"/>
        </a:accent4>
        <a:accent5>
          <a:srgbClr val="CEE0E7"/>
        </a:accent5>
        <a:accent6>
          <a:srgbClr val="8D68A3"/>
        </a:accent6>
        <a:hlink>
          <a:srgbClr val="D0BE92"/>
        </a:hlink>
        <a:folHlink>
          <a:srgbClr val="FDF5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DDDDDD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855F53"/>
        </a:dk1>
        <a:lt1>
          <a:srgbClr val="FFFFFF"/>
        </a:lt1>
        <a:dk2>
          <a:srgbClr val="8E7562"/>
        </a:dk2>
        <a:lt2>
          <a:srgbClr val="FFF7CD"/>
        </a:lt2>
        <a:accent1>
          <a:srgbClr val="9DA680"/>
        </a:accent1>
        <a:accent2>
          <a:srgbClr val="B0C5DC"/>
        </a:accent2>
        <a:accent3>
          <a:srgbClr val="C6BDB7"/>
        </a:accent3>
        <a:accent4>
          <a:srgbClr val="DADADA"/>
        </a:accent4>
        <a:accent5>
          <a:srgbClr val="CCD0C0"/>
        </a:accent5>
        <a:accent6>
          <a:srgbClr val="9FB2C7"/>
        </a:accent6>
        <a:hlink>
          <a:srgbClr val="8B6459"/>
        </a:hlink>
        <a:folHlink>
          <a:srgbClr val="9F816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89B7C5"/>
        </a:lt1>
        <a:dk2>
          <a:srgbClr val="FFFFFF"/>
        </a:dk2>
        <a:lt2>
          <a:srgbClr val="4898A0"/>
        </a:lt2>
        <a:accent1>
          <a:srgbClr val="A3C8D5"/>
        </a:accent1>
        <a:accent2>
          <a:srgbClr val="AE98BA"/>
        </a:accent2>
        <a:accent3>
          <a:srgbClr val="C4D8DF"/>
        </a:accent3>
        <a:accent4>
          <a:srgbClr val="000000"/>
        </a:accent4>
        <a:accent5>
          <a:srgbClr val="CEE0E7"/>
        </a:accent5>
        <a:accent6>
          <a:srgbClr val="9D89A8"/>
        </a:accent6>
        <a:hlink>
          <a:srgbClr val="AECCD6"/>
        </a:hlink>
        <a:folHlink>
          <a:srgbClr val="78ACB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49514B"/>
        </a:dk1>
        <a:lt1>
          <a:srgbClr val="F1FAEE"/>
        </a:lt1>
        <a:dk2>
          <a:srgbClr val="846197"/>
        </a:dk2>
        <a:lt2>
          <a:srgbClr val="C2BEA8"/>
        </a:lt2>
        <a:accent1>
          <a:srgbClr val="A3C8D5"/>
        </a:accent1>
        <a:accent2>
          <a:srgbClr val="D4A4C3"/>
        </a:accent2>
        <a:accent3>
          <a:srgbClr val="F7FCF5"/>
        </a:accent3>
        <a:accent4>
          <a:srgbClr val="3D443F"/>
        </a:accent4>
        <a:accent5>
          <a:srgbClr val="CEE0E7"/>
        </a:accent5>
        <a:accent6>
          <a:srgbClr val="C094B0"/>
        </a:accent6>
        <a:hlink>
          <a:srgbClr val="CBCE94"/>
        </a:hlink>
        <a:folHlink>
          <a:srgbClr val="EBF6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Poetic design template</Template>
  <TotalTime>300</TotalTime>
  <Words>200</Words>
  <Application>Microsoft Office PowerPoint</Application>
  <PresentationFormat>On-screen Show (4:3)</PresentationFormat>
  <Paragraphs>38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Poetic design template</vt:lpstr>
      <vt:lpstr>Slide 1</vt:lpstr>
      <vt:lpstr>You Can Be A Christian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Danny McKibben</cp:lastModifiedBy>
  <cp:revision>23</cp:revision>
  <dcterms:created xsi:type="dcterms:W3CDTF">2014-05-03T16:28:35Z</dcterms:created>
  <dcterms:modified xsi:type="dcterms:W3CDTF">2014-05-14T17:58:06Z</dcterms:modified>
</cp:coreProperties>
</file>