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73" r:id="rId2"/>
    <p:sldId id="278" r:id="rId3"/>
  </p:sldIdLst>
  <p:sldSz cx="9144000" cy="6858000" type="screen4x3"/>
  <p:notesSz cx="6858000" cy="9144000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4EEEE-005F-49E1-8777-4E58851EA2B3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CA8A1-8131-4F85-9028-3CA2A3FFB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75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39A96-9A40-4A0C-8F9B-54040967FAB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82CB-4ED2-4E9D-A857-43D3B135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ord 6"/>
          <p:cNvSpPr/>
          <p:nvPr/>
        </p:nvSpPr>
        <p:spPr>
          <a:xfrm rot="163042">
            <a:off x="6995160" y="1012119"/>
            <a:ext cx="4191000" cy="2895600"/>
          </a:xfrm>
          <a:prstGeom prst="chor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85459477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6070074" y="0"/>
            <a:ext cx="3073926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0" y="2196405"/>
            <a:ext cx="3200400" cy="13415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CC"/>
                </a:solidFill>
                <a:effectLst>
                  <a:reflection blurRad="6350" stA="55000" endA="300" endPos="45500" dir="5400000" sy="-100000" algn="bl" rotWithShape="0"/>
                </a:effectLst>
              </a:rPr>
              <a:t>“Sir, we wish </a:t>
            </a:r>
          </a:p>
          <a:p>
            <a:pPr>
              <a:lnSpc>
                <a:spcPts val="4400"/>
              </a:lnSpc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CC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to see Jesus”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CC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286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reflection blurRad="6350" stA="55000" endA="300" endPos="45500" dir="5400000" sy="-100000" algn="bl" rotWithShape="0"/>
                </a:effectLst>
                <a:latin typeface="Hobo Std" pitchFamily="34" charset="0"/>
              </a:rPr>
              <a:t>The responsibility I and others have to help people to see Jesus…</a:t>
            </a:r>
            <a:endParaRPr lang="en-US" sz="4000" dirty="0">
              <a:effectLst>
                <a:reflection blurRad="6350" stA="55000" endA="300" endPos="45500" dir="5400000" sy="-100000" algn="bl" rotWithShape="0"/>
              </a:effectLst>
              <a:latin typeface="Hobo St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667000"/>
            <a:ext cx="5791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latin typeface="Hobo Std" pitchFamily="34" charset="0"/>
              </a:rPr>
              <a:t>to help them see…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>
                <a:latin typeface="Hobo Std" pitchFamily="34" charset="0"/>
              </a:rPr>
              <a:t>…the </a:t>
            </a:r>
            <a:r>
              <a:rPr lang="en-US" sz="2800" dirty="0" smtClean="0">
                <a:solidFill>
                  <a:srgbClr val="FFFF97"/>
                </a:solidFill>
                <a:latin typeface="Hobo Std" pitchFamily="34" charset="0"/>
              </a:rPr>
              <a:t>DEITY</a:t>
            </a:r>
            <a:r>
              <a:rPr lang="en-US" sz="2800" dirty="0" smtClean="0">
                <a:latin typeface="Hobo Std" pitchFamily="34" charset="0"/>
              </a:rPr>
              <a:t> of Jesus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>
                <a:latin typeface="Hobo Std" pitchFamily="34" charset="0"/>
              </a:rPr>
              <a:t>…the </a:t>
            </a:r>
            <a:r>
              <a:rPr lang="en-US" sz="2800" dirty="0" smtClean="0">
                <a:solidFill>
                  <a:srgbClr val="FFFF97"/>
                </a:solidFill>
                <a:latin typeface="Hobo Std" pitchFamily="34" charset="0"/>
              </a:rPr>
              <a:t>COMPASSION</a:t>
            </a:r>
            <a:r>
              <a:rPr lang="en-US" sz="2800" dirty="0" smtClean="0">
                <a:latin typeface="Hobo Std" pitchFamily="34" charset="0"/>
              </a:rPr>
              <a:t> of Jesus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>
                <a:latin typeface="Hobo Std" pitchFamily="34" charset="0"/>
              </a:rPr>
              <a:t>…the </a:t>
            </a:r>
            <a:r>
              <a:rPr lang="en-US" sz="2800" dirty="0" smtClean="0">
                <a:solidFill>
                  <a:srgbClr val="FFFF97"/>
                </a:solidFill>
                <a:latin typeface="Hobo Std" pitchFamily="34" charset="0"/>
              </a:rPr>
              <a:t>AUTHORITY</a:t>
            </a:r>
            <a:r>
              <a:rPr lang="en-US" sz="2800" dirty="0" smtClean="0">
                <a:latin typeface="Hobo Std" pitchFamily="34" charset="0"/>
              </a:rPr>
              <a:t> of Jesus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>
                <a:latin typeface="Hobo Std" pitchFamily="34" charset="0"/>
              </a:rPr>
              <a:t>…the </a:t>
            </a:r>
            <a:r>
              <a:rPr lang="en-US" sz="2800" dirty="0" smtClean="0">
                <a:solidFill>
                  <a:srgbClr val="FFFF97"/>
                </a:solidFill>
                <a:latin typeface="Hobo Std" pitchFamily="34" charset="0"/>
              </a:rPr>
              <a:t>DEATH</a:t>
            </a:r>
            <a:r>
              <a:rPr lang="en-US" sz="2800" dirty="0" smtClean="0">
                <a:latin typeface="Hobo Std" pitchFamily="34" charset="0"/>
              </a:rPr>
              <a:t> of Jesus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>
                <a:latin typeface="Hobo Std" pitchFamily="34" charset="0"/>
              </a:rPr>
              <a:t>…the </a:t>
            </a:r>
            <a:r>
              <a:rPr lang="en-US" sz="2800" dirty="0" smtClean="0">
                <a:solidFill>
                  <a:srgbClr val="FFFF97"/>
                </a:solidFill>
                <a:latin typeface="Hobo Std" pitchFamily="34" charset="0"/>
              </a:rPr>
              <a:t>EXALTED</a:t>
            </a:r>
            <a:r>
              <a:rPr lang="en-US" sz="2800" dirty="0" smtClean="0">
                <a:latin typeface="Hobo Std" pitchFamily="34" charset="0"/>
              </a:rPr>
              <a:t> Jesus</a:t>
            </a:r>
            <a:endParaRPr lang="en-US" sz="2800" dirty="0">
              <a:latin typeface="Hobo Std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ord 6"/>
          <p:cNvSpPr/>
          <p:nvPr/>
        </p:nvSpPr>
        <p:spPr>
          <a:xfrm rot="163042">
            <a:off x="6995160" y="1012119"/>
            <a:ext cx="4191000" cy="2895600"/>
          </a:xfrm>
          <a:prstGeom prst="chor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85459477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6070074" y="0"/>
            <a:ext cx="3073926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0" y="2196405"/>
            <a:ext cx="3200400" cy="13415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CC"/>
                </a:solidFill>
                <a:effectLst>
                  <a:reflection blurRad="6350" stA="55000" endA="300" endPos="45500" dir="5400000" sy="-100000" algn="bl" rotWithShape="0"/>
                </a:effectLst>
              </a:rPr>
              <a:t>“Sir, we wish </a:t>
            </a:r>
          </a:p>
          <a:p>
            <a:pPr>
              <a:lnSpc>
                <a:spcPts val="4400"/>
              </a:lnSpc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CC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to see Jesus”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CC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28600"/>
            <a:ext cx="5486400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60007" dist="310007" dir="7680000" sy="30000" kx="1300200" algn="ctr" rotWithShape="0">
                    <a:schemeClr val="tx1">
                      <a:alpha val="32000"/>
                    </a:schemeClr>
                  </a:outerShdw>
                </a:effectLst>
                <a:latin typeface="Hobo Std" pitchFamily="34" charset="0"/>
              </a:rPr>
              <a:t>…but whether or not </a:t>
            </a:r>
          </a:p>
          <a:p>
            <a:r>
              <a:rPr lang="en-US" sz="2800" dirty="0" smtClean="0">
                <a:effectLst>
                  <a:outerShdw blurRad="60007" dist="310007" dir="7680000" sy="30000" kx="1300200" algn="ctr" rotWithShape="0">
                    <a:schemeClr val="tx1">
                      <a:alpha val="32000"/>
                    </a:schemeClr>
                  </a:outerShdw>
                </a:effectLst>
                <a:latin typeface="Hobo Std" pitchFamily="34" charset="0"/>
              </a:rPr>
              <a:t>people come to see Jesus </a:t>
            </a:r>
          </a:p>
          <a:p>
            <a:pPr>
              <a:lnSpc>
                <a:spcPts val="6000"/>
              </a:lnSpc>
            </a:pPr>
            <a:r>
              <a:rPr lang="en-US" sz="4400" dirty="0" smtClean="0">
                <a:effectLst>
                  <a:outerShdw blurRad="60007" dist="310007" dir="7680000" sy="30000" kx="1300200" algn="ctr" rotWithShape="0">
                    <a:schemeClr val="tx1">
                      <a:alpha val="32000"/>
                    </a:schemeClr>
                  </a:outerShdw>
                </a:effectLst>
                <a:latin typeface="Hobo Std" pitchFamily="34" charset="0"/>
              </a:rPr>
              <a:t>depends largely </a:t>
            </a:r>
          </a:p>
          <a:p>
            <a:pPr>
              <a:lnSpc>
                <a:spcPts val="6400"/>
              </a:lnSpc>
            </a:pPr>
            <a:r>
              <a:rPr lang="en-US" sz="4400" dirty="0" smtClean="0">
                <a:effectLst>
                  <a:outerShdw blurRad="60007" dist="310007" dir="7680000" sy="30000" kx="1300200" algn="ctr" rotWithShape="0">
                    <a:schemeClr val="tx1">
                      <a:alpha val="32000"/>
                    </a:schemeClr>
                  </a:outerShdw>
                </a:effectLst>
                <a:latin typeface="Hobo Std" pitchFamily="34" charset="0"/>
              </a:rPr>
              <a:t>on </a:t>
            </a:r>
            <a:r>
              <a:rPr lang="en-US" sz="4400" dirty="0" smtClean="0">
                <a:solidFill>
                  <a:srgbClr val="FFFF97"/>
                </a:solidFill>
                <a:effectLst>
                  <a:outerShdw blurRad="60007" dist="310007" dir="7680000" sy="30000" kx="1300200" algn="ctr" rotWithShape="0">
                    <a:schemeClr val="tx1">
                      <a:alpha val="32000"/>
                    </a:schemeClr>
                  </a:outerShdw>
                </a:effectLst>
                <a:latin typeface="Hobo Std" pitchFamily="34" charset="0"/>
              </a:rPr>
              <a:t>THEM!</a:t>
            </a:r>
            <a:endParaRPr lang="en-US" sz="4400" dirty="0">
              <a:solidFill>
                <a:srgbClr val="FFFF97"/>
              </a:solidFill>
              <a:effectLst>
                <a:outerShdw blurRad="60007" dist="310007" dir="7680000" sy="30000" kx="1300200" algn="ctr" rotWithShape="0">
                  <a:schemeClr val="tx1">
                    <a:alpha val="32000"/>
                  </a:schemeClr>
                </a:outerShdw>
              </a:effectLst>
              <a:latin typeface="Hobo St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429000"/>
            <a:ext cx="73152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latin typeface="Hobo Std" pitchFamily="34" charset="0"/>
              </a:rPr>
              <a:t>In John 9, a blind man </a:t>
            </a:r>
            <a:r>
              <a:rPr lang="en-US" sz="3000" dirty="0" smtClean="0">
                <a:solidFill>
                  <a:srgbClr val="FFFF97"/>
                </a:solidFill>
                <a:latin typeface="Hobo Std" pitchFamily="34" charset="0"/>
              </a:rPr>
              <a:t>sees</a:t>
            </a:r>
            <a:r>
              <a:rPr lang="en-US" sz="3000" dirty="0" smtClean="0">
                <a:latin typeface="Hobo Std" pitchFamily="34" charset="0"/>
              </a:rPr>
              <a:t> Jesus…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Hobo Std" pitchFamily="34" charset="0"/>
              </a:rPr>
              <a:t>Others, though seeing, are </a:t>
            </a:r>
            <a:r>
              <a:rPr lang="en-US" sz="3000" dirty="0" smtClean="0">
                <a:solidFill>
                  <a:srgbClr val="FFFF97"/>
                </a:solidFill>
                <a:latin typeface="Hobo Std" pitchFamily="34" charset="0"/>
              </a:rPr>
              <a:t>blinded</a:t>
            </a:r>
            <a:r>
              <a:rPr lang="en-US" sz="3000" dirty="0" smtClean="0">
                <a:latin typeface="Hobo Std" pitchFamily="34" charset="0"/>
              </a:rPr>
              <a:t>…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>
                <a:latin typeface="Hobo Std" pitchFamily="34" charset="0"/>
              </a:rPr>
              <a:t>…by </a:t>
            </a:r>
            <a:r>
              <a:rPr lang="en-US" sz="2600" dirty="0" smtClean="0">
                <a:solidFill>
                  <a:srgbClr val="FFFF97"/>
                </a:solidFill>
                <a:latin typeface="Hobo Std" pitchFamily="34" charset="0"/>
              </a:rPr>
              <a:t>fear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>
                <a:latin typeface="Hobo Std" pitchFamily="34" charset="0"/>
              </a:rPr>
              <a:t>…by </a:t>
            </a:r>
            <a:r>
              <a:rPr lang="en-US" sz="2600" dirty="0" smtClean="0">
                <a:solidFill>
                  <a:srgbClr val="FFFF97"/>
                </a:solidFill>
                <a:latin typeface="Hobo Std" pitchFamily="34" charset="0"/>
              </a:rPr>
              <a:t>tradition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>
                <a:latin typeface="Hobo Std" pitchFamily="34" charset="0"/>
              </a:rPr>
              <a:t>…by </a:t>
            </a:r>
            <a:r>
              <a:rPr lang="en-US" sz="2600" dirty="0" smtClean="0">
                <a:solidFill>
                  <a:srgbClr val="FFFF97"/>
                </a:solidFill>
                <a:latin typeface="Hobo Std" pitchFamily="34" charset="0"/>
              </a:rPr>
              <a:t>pride</a:t>
            </a:r>
            <a:endParaRPr lang="en-US" sz="2600" dirty="0">
              <a:solidFill>
                <a:srgbClr val="FFFF97"/>
              </a:solidFill>
              <a:latin typeface="Hobo Std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102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Hobo Std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Noble</dc:creator>
  <cp:lastModifiedBy>Danny McKibben</cp:lastModifiedBy>
  <cp:revision>13</cp:revision>
  <dcterms:created xsi:type="dcterms:W3CDTF">2010-09-04T11:17:53Z</dcterms:created>
  <dcterms:modified xsi:type="dcterms:W3CDTF">2014-05-02T00:53:08Z</dcterms:modified>
</cp:coreProperties>
</file>