
<file path=[Content_Types].xml><?xml version="1.0" encoding="utf-8"?>
<Types xmlns="http://schemas.openxmlformats.org/package/2006/content-types">
  <Override PartName="/ppt/slideMasters/slideMaster2.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3" r:id="rId3"/>
  </p:sldMasterIdLst>
  <p:notesMasterIdLst>
    <p:notesMasterId r:id="rId7"/>
  </p:notesMasterIdLst>
  <p:sldIdLst>
    <p:sldId id="257" r:id="rId4"/>
    <p:sldId id="264"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0" d="100"/>
          <a:sy n="80" d="100"/>
        </p:scale>
        <p:origin x="-1037" y="-8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2.xml"/><Relationship Id="rId7" Type="http://schemas.openxmlformats.org/officeDocument/2006/relationships/notesMaster" Target="notesMasters/notesMaster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EB71A4-20DE-4BDC-B9F3-FE9C6EF4F631}" type="datetimeFigureOut">
              <a:rPr lang="en-US" smtClean="0"/>
              <a:pPr/>
              <a:t>4/22/2014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DCAC318-0279-474A-A271-1373870C741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4/22/2014 10:25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132468E-C603-472F-B387-15A8259DFBF5}" type="slidenum">
              <a:rPr lang="en-US" smtClean="0"/>
              <a:pPr>
                <a:defRPr/>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print"/>
          <a:srcRect/>
          <a:stretch>
            <a:fillRect/>
          </a:stretch>
        </a:blipFill>
        <a:effectLst/>
      </p:bgPr>
    </p:bg>
    <p:spTree>
      <p:nvGrpSpPr>
        <p:cNvPr id="1" name=""/>
        <p:cNvGrpSpPr/>
        <p:nvPr/>
      </p:nvGrpSpPr>
      <p:grpSpPr>
        <a:xfrm>
          <a:off x="0" y="0"/>
          <a:ext cx="0" cy="0"/>
          <a:chOff x="0" y="0"/>
          <a:chExt cx="0" cy="0"/>
        </a:xfrm>
      </p:grpSpPr>
      <p:pic>
        <p:nvPicPr>
          <p:cNvPr id="7" name="Picture 6" descr="5-00332_grey-bar.png"/>
          <p:cNvPicPr>
            <a:picLocks noChangeAspect="1"/>
          </p:cNvPicPr>
          <p:nvPr userDrawn="1"/>
        </p:nvPicPr>
        <p:blipFill>
          <a:blip r:embed="rId3" cstate="print"/>
          <a:srcRect t="93333"/>
          <a:stretch>
            <a:fillRect/>
          </a:stretch>
        </p:blipFill>
        <p:spPr>
          <a:xfrm>
            <a:off x="0" y="6400800"/>
            <a:ext cx="9144000" cy="457200"/>
          </a:xfrm>
          <a:prstGeom prst="rect">
            <a:avLst/>
          </a:prstGeom>
        </p:spPr>
      </p:pic>
      <p:sp>
        <p:nvSpPr>
          <p:cNvPr id="2" name="Title 1"/>
          <p:cNvSpPr>
            <a:spLocks noGrp="1"/>
          </p:cNvSpPr>
          <p:nvPr>
            <p:ph type="ctrTitle"/>
          </p:nvPr>
        </p:nvSpPr>
        <p:spPr>
          <a:xfrm>
            <a:off x="76200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62000" y="3881735"/>
            <a:ext cx="7681913" cy="461665"/>
          </a:xfrm>
        </p:spPr>
        <p:txBody>
          <a:bodyPr>
            <a:noAutofit/>
          </a:bodyPr>
          <a:lstStyle>
            <a:lvl1pPr marL="0" indent="0" algn="l">
              <a:lnSpc>
                <a:spcPct val="90000"/>
              </a:lnSpc>
              <a:spcBef>
                <a:spcPts val="0"/>
              </a:spcBef>
              <a:buNone/>
              <a:defRPr>
                <a:solidFill>
                  <a:schemeClr val="bg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pic>
        <p:nvPicPr>
          <p:cNvPr id="5" name="Picture 24" descr="C:\Program Files\Microsoft Resource DVD Artwork\DVD_ART\Artwork_Imagery\Shapes and Graphics\Line\faded white line.png"/>
          <p:cNvPicPr>
            <a:picLocks noChangeAspect="1" noChangeArrowheads="1"/>
          </p:cNvPicPr>
          <p:nvPr userDrawn="1"/>
        </p:nvPicPr>
        <p:blipFill>
          <a:blip r:embed="rId4" cstate="print"/>
          <a:srcRect/>
          <a:stretch>
            <a:fillRect/>
          </a:stretch>
        </p:blipFill>
        <p:spPr bwMode="auto">
          <a:xfrm>
            <a:off x="-238125" y="5623686"/>
            <a:ext cx="8696325" cy="19050"/>
          </a:xfrm>
          <a:prstGeom prst="rect">
            <a:avLst/>
          </a:prstGeom>
          <a:noFill/>
        </p:spPr>
      </p:pic>
    </p:spTree>
  </p:cSld>
  <p:clrMapOvr>
    <a:masterClrMapping/>
  </p:clrMapOvr>
  <p:transition spd="slow">
    <p:wheel spokes="8"/>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chemeClr val="tx1"/>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solidFill>
                  <a:schemeClr val="tx1"/>
                </a:solidFill>
              </a:defRPr>
            </a:lvl1pPr>
            <a:lvl2pPr>
              <a:buClr>
                <a:schemeClr val="tx1"/>
              </a:buClr>
              <a:buSzPct val="70000"/>
              <a:buFont typeface="Wingdings" pitchFamily="2" charset="2"/>
              <a:buChar char="l"/>
              <a:defRPr>
                <a:solidFill>
                  <a:schemeClr val="tx1"/>
                </a:solidFill>
              </a:defRPr>
            </a:lvl2pPr>
            <a:lvl3pPr>
              <a:buClr>
                <a:schemeClr val="tx1"/>
              </a:buClr>
              <a:buSzPct val="70000"/>
              <a:buFont typeface="Wingdings" pitchFamily="2" charset="2"/>
              <a:buChar char="l"/>
              <a:defRPr>
                <a:solidFill>
                  <a:schemeClr val="tx1"/>
                </a:solidFill>
              </a:defRPr>
            </a:lvl3pPr>
            <a:lvl4pPr>
              <a:buClr>
                <a:schemeClr val="tx1"/>
              </a:buClr>
              <a:buSzPct val="70000"/>
              <a:buFont typeface="Wingdings" pitchFamily="2" charset="2"/>
              <a:buChar char="l"/>
              <a:defRPr>
                <a:solidFill>
                  <a:schemeClr val="tx1"/>
                </a:solidFill>
              </a:defRPr>
            </a:lvl4pPr>
            <a:lvl5pPr>
              <a:buClr>
                <a:schemeClr val="tx1"/>
              </a:buClr>
              <a:buSzPct val="70000"/>
              <a:buFont typeface="Wingdings" pitchFamily="2" charset="2"/>
              <a:buChar char="l"/>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spd="slow">
    <p:wheel spokes="8"/>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pic>
        <p:nvPicPr>
          <p:cNvPr id="9" name="Picture 8" descr="5-00332_grey-bar.png"/>
          <p:cNvPicPr>
            <a:picLocks noChangeAspect="1"/>
          </p:cNvPicPr>
          <p:nvPr userDrawn="1"/>
        </p:nvPicPr>
        <p:blipFill>
          <a:blip r:embed="rId2" cstate="print"/>
          <a:srcRect t="93333"/>
          <a:stretch>
            <a:fillRect/>
          </a:stretch>
        </p:blipFill>
        <p:spPr>
          <a:xfrm>
            <a:off x="0" y="6400800"/>
            <a:ext cx="9144000" cy="457200"/>
          </a:xfrm>
          <a:prstGeom prst="rect">
            <a:avLst/>
          </a:prstGeom>
        </p:spPr>
      </p:pic>
      <p:sp>
        <p:nvSpPr>
          <p:cNvPr id="2" name="Title 1"/>
          <p:cNvSpPr>
            <a:spLocks noGrp="1"/>
          </p:cNvSpPr>
          <p:nvPr>
            <p:ph type="ctrTitle"/>
          </p:nvPr>
        </p:nvSpPr>
        <p:spPr>
          <a:xfrm>
            <a:off x="381000" y="832356"/>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381000" y="3048000"/>
            <a:ext cx="7043208" cy="461665"/>
          </a:xfrm>
        </p:spPr>
        <p:txBody>
          <a:bodyPr>
            <a:noAutofit/>
          </a:bodyPr>
          <a:lstStyle>
            <a:lvl1pPr marL="0" indent="0" algn="l">
              <a:lnSpc>
                <a:spcPct val="90000"/>
              </a:lnSpc>
              <a:spcBef>
                <a:spcPts val="0"/>
              </a:spcBef>
              <a:buNone/>
              <a:defRPr>
                <a:solidFill>
                  <a:schemeClr val="bg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pic>
        <p:nvPicPr>
          <p:cNvPr id="6" name="Picture 24" descr="C:\Program Files\Microsoft Resource DVD Artwork\DVD_ART\Artwork_Imagery\Shapes and Graphics\Line\faded white line.png"/>
          <p:cNvPicPr>
            <a:picLocks noChangeAspect="1" noChangeArrowheads="1"/>
          </p:cNvPicPr>
          <p:nvPr userDrawn="1"/>
        </p:nvPicPr>
        <p:blipFill>
          <a:blip r:embed="rId3" cstate="print"/>
          <a:srcRect/>
          <a:stretch>
            <a:fillRect/>
          </a:stretch>
        </p:blipFill>
        <p:spPr bwMode="auto">
          <a:xfrm>
            <a:off x="-238125" y="5623432"/>
            <a:ext cx="8696325" cy="19050"/>
          </a:xfrm>
          <a:prstGeom prst="rect">
            <a:avLst/>
          </a:prstGeom>
          <a:noFill/>
        </p:spPr>
      </p:pic>
      <p:sp>
        <p:nvSpPr>
          <p:cNvPr id="7" name="Text Placeholder 6"/>
          <p:cNvSpPr>
            <a:spLocks noGrp="1"/>
          </p:cNvSpPr>
          <p:nvPr>
            <p:ph type="body" sz="quarter" idx="10" hasCustomPrompt="1"/>
          </p:nvPr>
        </p:nvSpPr>
        <p:spPr>
          <a:xfrm>
            <a:off x="1072886" y="4572000"/>
            <a:ext cx="7690114" cy="1066800"/>
          </a:xfrm>
          <a:effectLst>
            <a:reflection blurRad="6350" stA="52000" endA="300" endPos="35000" dir="5400000" sy="-100000" algn="bl" rotWithShape="0"/>
          </a:effectLst>
        </p:spPr>
        <p:txBody>
          <a:bodyPr anchor="t" anchorCtr="0">
            <a:noAutofit/>
            <a:scene3d>
              <a:camera prst="orthographicFront"/>
              <a:lightRig rig="flat" dir="t"/>
            </a:scene3d>
            <a:sp3d>
              <a:contourClr>
                <a:schemeClr val="accent4">
                  <a:lumMod val="50000"/>
                </a:schemeClr>
              </a:contourClr>
            </a:sp3d>
          </a:bodyPr>
          <a:lstStyle>
            <a:lvl1pPr marL="0" indent="0" algn="r">
              <a:buFont typeface="Arial" pitchFamily="34" charset="0"/>
              <a:buNone/>
              <a:defRPr kumimoji="0" lang="en-US" sz="10000" b="1" i="1" u="none" strike="noStrike" kern="1200" cap="none" spc="-642" normalizeH="0" baseline="0" noProof="0" dirty="0" smtClean="0">
                <a:ln w="11430">
                  <a:solidFill>
                    <a:schemeClr val="accent4">
                      <a:lumMod val="50000"/>
                    </a:schemeClr>
                  </a:solidFill>
                </a:ln>
                <a:solidFill>
                  <a:schemeClr val="tx1"/>
                </a:solidFill>
                <a:effectLst/>
                <a:uLnTx/>
                <a:uFillTx/>
                <a:latin typeface="+mn-lt"/>
                <a:ea typeface="+mn-ea"/>
                <a:cs typeface="+mn-cs"/>
              </a:defRPr>
            </a:lvl1pPr>
          </a:lstStyle>
          <a:p>
            <a:pPr lvl="0"/>
            <a:r>
              <a:rPr lang="en-US" dirty="0" smtClean="0"/>
              <a:t>click to…</a:t>
            </a:r>
          </a:p>
        </p:txBody>
      </p:sp>
    </p:spTree>
  </p:cSld>
  <p:clrMapOvr>
    <a:masterClrMapping/>
  </p:clrMapOvr>
  <p:transition spd="slow">
    <p:wheel spokes="8"/>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spd="slow">
    <p:wheel spokes="8"/>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pic>
        <p:nvPicPr>
          <p:cNvPr id="9" name="Picture 8" descr="5-00332_grey-bar.png"/>
          <p:cNvPicPr>
            <a:picLocks noChangeAspect="1"/>
          </p:cNvPicPr>
          <p:nvPr userDrawn="1"/>
        </p:nvPicPr>
        <p:blipFill>
          <a:blip r:embed="rId2" cstate="print"/>
          <a:srcRect t="93333"/>
          <a:stretch>
            <a:fillRect/>
          </a:stretch>
        </p:blipFill>
        <p:spPr>
          <a:xfrm>
            <a:off x="0" y="6400800"/>
            <a:ext cx="9144000" cy="457200"/>
          </a:xfrm>
          <a:prstGeom prst="rect">
            <a:avLst/>
          </a:prstGeom>
        </p:spPr>
      </p:pic>
      <p:sp>
        <p:nvSpPr>
          <p:cNvPr id="2" name="Title 1"/>
          <p:cNvSpPr>
            <a:spLocks noGrp="1"/>
          </p:cNvSpPr>
          <p:nvPr>
            <p:ph type="ctrTitle"/>
          </p:nvPr>
        </p:nvSpPr>
        <p:spPr>
          <a:xfrm>
            <a:off x="381000" y="832356"/>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381000" y="3048000"/>
            <a:ext cx="7043208" cy="461665"/>
          </a:xfrm>
        </p:spPr>
        <p:txBody>
          <a:bodyPr>
            <a:noAutofit/>
          </a:bodyPr>
          <a:lstStyle>
            <a:lvl1pPr marL="0" indent="0" algn="l">
              <a:lnSpc>
                <a:spcPct val="90000"/>
              </a:lnSpc>
              <a:spcBef>
                <a:spcPts val="0"/>
              </a:spcBef>
              <a:buNone/>
              <a:defRPr>
                <a:solidFill>
                  <a:schemeClr val="bg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pic>
        <p:nvPicPr>
          <p:cNvPr id="6" name="Picture 24" descr="C:\Program Files\Microsoft Resource DVD Artwork\DVD_ART\Artwork_Imagery\Shapes and Graphics\Line\faded white line.png"/>
          <p:cNvPicPr>
            <a:picLocks noChangeAspect="1" noChangeArrowheads="1"/>
          </p:cNvPicPr>
          <p:nvPr userDrawn="1"/>
        </p:nvPicPr>
        <p:blipFill>
          <a:blip r:embed="rId3" cstate="print"/>
          <a:srcRect/>
          <a:stretch>
            <a:fillRect/>
          </a:stretch>
        </p:blipFill>
        <p:spPr bwMode="auto">
          <a:xfrm>
            <a:off x="-238125" y="5623432"/>
            <a:ext cx="8696325" cy="19050"/>
          </a:xfrm>
          <a:prstGeom prst="rect">
            <a:avLst/>
          </a:prstGeom>
          <a:noFill/>
        </p:spPr>
      </p:pic>
      <p:sp>
        <p:nvSpPr>
          <p:cNvPr id="7" name="Text Placeholder 6"/>
          <p:cNvSpPr>
            <a:spLocks noGrp="1"/>
          </p:cNvSpPr>
          <p:nvPr>
            <p:ph type="body" sz="quarter" idx="10" hasCustomPrompt="1"/>
          </p:nvPr>
        </p:nvSpPr>
        <p:spPr>
          <a:xfrm>
            <a:off x="1072886" y="4572000"/>
            <a:ext cx="7690114" cy="1066800"/>
          </a:xfrm>
          <a:effectLst>
            <a:reflection blurRad="6350" stA="52000" endA="300" endPos="35000" dir="5400000" sy="-100000" algn="bl" rotWithShape="0"/>
          </a:effectLst>
        </p:spPr>
        <p:txBody>
          <a:bodyPr anchor="t" anchorCtr="0">
            <a:noAutofit/>
            <a:scene3d>
              <a:camera prst="orthographicFront"/>
              <a:lightRig rig="flat" dir="t"/>
            </a:scene3d>
            <a:sp3d>
              <a:contourClr>
                <a:schemeClr val="accent4">
                  <a:lumMod val="50000"/>
                </a:schemeClr>
              </a:contourClr>
            </a:sp3d>
          </a:bodyPr>
          <a:lstStyle>
            <a:lvl1pPr marL="0" indent="0" algn="r">
              <a:buFont typeface="Arial" pitchFamily="34" charset="0"/>
              <a:buNone/>
              <a:defRPr kumimoji="0" lang="en-US" sz="10000" b="1" i="1" u="none" strike="noStrike" kern="1200" cap="none" spc="-642" normalizeH="0" baseline="0" noProof="0" dirty="0" smtClean="0">
                <a:ln w="11430">
                  <a:solidFill>
                    <a:schemeClr val="accent4">
                      <a:lumMod val="50000"/>
                    </a:schemeClr>
                  </a:solidFill>
                </a:ln>
                <a:solidFill>
                  <a:schemeClr val="tx1"/>
                </a:solidFill>
                <a:effectLst/>
                <a:uLnTx/>
                <a:uFillTx/>
                <a:latin typeface="+mn-lt"/>
                <a:ea typeface="+mn-ea"/>
                <a:cs typeface="+mn-cs"/>
              </a:defRPr>
            </a:lvl1pPr>
          </a:lstStyle>
          <a:p>
            <a:pPr lvl="0"/>
            <a:r>
              <a:rPr lang="en-US" dirty="0" smtClean="0"/>
              <a:t>click to…</a:t>
            </a:r>
          </a:p>
        </p:txBody>
      </p:sp>
    </p:spTree>
  </p:cSld>
  <p:clrMapOvr>
    <a:masterClrMapping/>
  </p:clrMapOvr>
  <p:transition spd="slow">
    <p:wheel spokes="8"/>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wheel spokes="8"/>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wheel spokes="8"/>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wheel spokes="8"/>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wheel spokes="8"/>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Tree>
  </p:cSld>
  <p:clrMapOvr>
    <a:masterClrMapping/>
  </p:clrMapOvr>
  <p:transition spd="slow">
    <p:wheel spokes="8"/>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slow">
    <p:wheel spokes="8"/>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chemeClr val="tx1"/>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solidFill>
                  <a:schemeClr val="tx1"/>
                </a:solidFill>
              </a:defRPr>
            </a:lvl1pPr>
            <a:lvl2pPr>
              <a:buClr>
                <a:schemeClr val="tx1"/>
              </a:buClr>
              <a:buSzPct val="70000"/>
              <a:buFont typeface="Wingdings" pitchFamily="2" charset="2"/>
              <a:buChar char="l"/>
              <a:defRPr>
                <a:solidFill>
                  <a:schemeClr val="tx1"/>
                </a:solidFill>
              </a:defRPr>
            </a:lvl2pPr>
            <a:lvl3pPr>
              <a:buClr>
                <a:schemeClr val="tx1"/>
              </a:buClr>
              <a:buSzPct val="70000"/>
              <a:buFont typeface="Wingdings" pitchFamily="2" charset="2"/>
              <a:buChar char="l"/>
              <a:defRPr>
                <a:solidFill>
                  <a:schemeClr val="tx1"/>
                </a:solidFill>
              </a:defRPr>
            </a:lvl3pPr>
            <a:lvl4pPr>
              <a:buClr>
                <a:schemeClr val="tx1"/>
              </a:buClr>
              <a:buSzPct val="70000"/>
              <a:buFont typeface="Wingdings" pitchFamily="2" charset="2"/>
              <a:buChar char="l"/>
              <a:defRPr>
                <a:solidFill>
                  <a:schemeClr val="tx1"/>
                </a:solidFill>
              </a:defRPr>
            </a:lvl4pPr>
            <a:lvl5pPr>
              <a:buClr>
                <a:schemeClr val="tx1"/>
              </a:buClr>
              <a:buSzPct val="70000"/>
              <a:buFont typeface="Wingdings" pitchFamily="2" charset="2"/>
              <a:buChar char="l"/>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wheel spokes="8"/>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12.xml"/><Relationship Id="rId4" Type="http://schemas.openxmlformats.org/officeDocument/2006/relationships/image" Target="../media/image7.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61" r:id="rId11"/>
  </p:sldLayoutIdLst>
  <p:transition spd="slow">
    <p:wheel spokes="8"/>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chemeClr val="accent2">
                  <a:lumMod val="50000"/>
                </a:schemeClr>
              </a:gs>
              <a:gs pos="36000">
                <a:schemeClr val="accent2">
                  <a:lumMod val="75000"/>
                </a:schemeClr>
              </a:gs>
              <a:gs pos="86000">
                <a:schemeClr val="accent2">
                  <a:lumMod val="50000"/>
                </a:schemeClr>
              </a:gs>
            </a:gsLst>
            <a:lin ang="5400000" scaled="0"/>
            <a:tileRect/>
          </a:gradFill>
          <a:effectLst/>
          <a:latin typeface="+mj-lt"/>
          <a:ea typeface="+mn-ea"/>
          <a:cs typeface="Arial" charset="0"/>
        </a:defRPr>
      </a:lvl1pPr>
    </p:titleStyle>
    <p:bodyStyle>
      <a:lvl1pPr marL="460375" indent="-460375" algn="l" defTabSz="914363" rtl="0" eaLnBrk="1" latinLnBrk="0" hangingPunct="1">
        <a:lnSpc>
          <a:spcPct val="90000"/>
        </a:lnSpc>
        <a:spcBef>
          <a:spcPct val="20000"/>
        </a:spcBef>
        <a:buFontTx/>
        <a:buBlip>
          <a:blip r:embed="rId14"/>
        </a:buBlip>
        <a:defRPr sz="3200" kern="1200">
          <a:solidFill>
            <a:schemeClr val="bg1"/>
          </a:solidFill>
          <a:latin typeface="+mn-lt"/>
          <a:ea typeface="+mn-ea"/>
          <a:cs typeface="+mn-cs"/>
        </a:defRPr>
      </a:lvl1pPr>
      <a:lvl2pPr marL="854075" indent="-393700" algn="l" defTabSz="914363" rtl="0" eaLnBrk="1" latinLnBrk="0" hangingPunct="1">
        <a:lnSpc>
          <a:spcPct val="90000"/>
        </a:lnSpc>
        <a:spcBef>
          <a:spcPct val="20000"/>
        </a:spcBef>
        <a:buFontTx/>
        <a:buBlip>
          <a:blip r:embed="rId15"/>
        </a:buBlip>
        <a:defRPr sz="2800" kern="1200">
          <a:solidFill>
            <a:schemeClr val="bg1"/>
          </a:solidFill>
          <a:latin typeface="+mn-lt"/>
          <a:ea typeface="+mn-ea"/>
          <a:cs typeface="+mn-cs"/>
        </a:defRPr>
      </a:lvl2pPr>
      <a:lvl3pPr marL="1258888" indent="-404813" algn="l" defTabSz="914363" rtl="0" eaLnBrk="1" latinLnBrk="0" hangingPunct="1">
        <a:lnSpc>
          <a:spcPct val="90000"/>
        </a:lnSpc>
        <a:spcBef>
          <a:spcPct val="20000"/>
        </a:spcBef>
        <a:buFontTx/>
        <a:buBlip>
          <a:blip r:embed="rId15"/>
        </a:buBlip>
        <a:defRPr sz="2400" kern="1200">
          <a:solidFill>
            <a:schemeClr val="bg1"/>
          </a:solidFill>
          <a:latin typeface="+mn-lt"/>
          <a:ea typeface="+mn-ea"/>
          <a:cs typeface="+mn-cs"/>
        </a:defRPr>
      </a:lvl3pPr>
      <a:lvl4pPr marL="1655763" indent="-396875" algn="l" defTabSz="914363" rtl="0" eaLnBrk="1" latinLnBrk="0" hangingPunct="1">
        <a:lnSpc>
          <a:spcPct val="90000"/>
        </a:lnSpc>
        <a:spcBef>
          <a:spcPct val="20000"/>
        </a:spcBef>
        <a:buFontTx/>
        <a:buBlip>
          <a:blip r:embed="rId15"/>
        </a:buBlip>
        <a:defRPr sz="2400" kern="1200">
          <a:solidFill>
            <a:schemeClr val="bg1"/>
          </a:solidFill>
          <a:latin typeface="+mn-lt"/>
          <a:ea typeface="+mn-ea"/>
          <a:cs typeface="+mn-cs"/>
        </a:defRPr>
      </a:lvl4pPr>
      <a:lvl5pPr marL="1941513" indent="-400050" algn="l" defTabSz="914363" rtl="0" eaLnBrk="1" latinLnBrk="0" hangingPunct="1">
        <a:lnSpc>
          <a:spcPct val="90000"/>
        </a:lnSpc>
        <a:spcBef>
          <a:spcPct val="20000"/>
        </a:spcBef>
        <a:buFontTx/>
        <a:buBlip>
          <a:blip r:embed="rId15"/>
        </a:buBlip>
        <a:defRPr sz="2400" kern="1200">
          <a:solidFill>
            <a:schemeClr val="bg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4" r:id="rId1"/>
  </p:sldLayoutIdLst>
  <p:transition spd="slow">
    <p:wheel spokes="8"/>
  </p:transition>
  <p:txStyles>
    <p:titleStyle>
      <a:lvl1pPr algn="l" defTabSz="914363" rtl="0" eaLnBrk="1" latinLnBrk="0" hangingPunct="1">
        <a:lnSpc>
          <a:spcPct val="90000"/>
        </a:lnSpc>
        <a:spcBef>
          <a:spcPct val="0"/>
        </a:spcBef>
        <a:buNone/>
        <a:defRPr lang="en-US" sz="4800" b="0" kern="1200" cap="none" spc="-150" dirty="0">
          <a:ln w="3175">
            <a:noFill/>
          </a:ln>
          <a:gradFill flip="none" rotWithShape="1">
            <a:gsLst>
              <a:gs pos="0">
                <a:schemeClr val="accent2">
                  <a:lumMod val="50000"/>
                </a:schemeClr>
              </a:gs>
              <a:gs pos="36000">
                <a:schemeClr val="accent2">
                  <a:lumMod val="75000"/>
                </a:schemeClr>
              </a:gs>
              <a:gs pos="86000">
                <a:schemeClr val="accent2">
                  <a:lumMod val="50000"/>
                </a:schemeClr>
              </a:gs>
            </a:gsLst>
            <a:lin ang="5400000" scaled="0"/>
            <a:tileRect/>
          </a:gradFill>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9.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962905"/>
            <a:ext cx="7681913" cy="761495"/>
          </a:xfrm>
        </p:spPr>
        <p:txBody>
          <a:bodyPr>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b="1" spc="0" dirty="0" smtClean="0">
                <a:ln/>
                <a:solidFill>
                  <a:schemeClr val="accent3"/>
                </a:solidFill>
              </a:rPr>
              <a:t>Paul’s Passion For Christ </a:t>
            </a:r>
            <a:endParaRPr lang="en-US" b="1" spc="0" dirty="0">
              <a:ln/>
              <a:solidFill>
                <a:schemeClr val="accent3"/>
              </a:solidFill>
            </a:endParaRPr>
          </a:p>
        </p:txBody>
      </p:sp>
      <p:sp>
        <p:nvSpPr>
          <p:cNvPr id="3" name="Subtitle 2"/>
          <p:cNvSpPr>
            <a:spLocks noGrp="1"/>
          </p:cNvSpPr>
          <p:nvPr>
            <p:ph type="subTitle" idx="1"/>
          </p:nvPr>
        </p:nvSpPr>
        <p:spPr>
          <a:xfrm>
            <a:off x="2286000" y="4948535"/>
            <a:ext cx="4267200" cy="842665"/>
          </a:xfrm>
        </p:spPr>
        <p:txBody>
          <a:bodyPr>
            <a:normAutofit/>
          </a:bodyPr>
          <a:lstStyle/>
          <a:p>
            <a:pPr algn="ctr"/>
            <a:r>
              <a:rPr lang="en-US" sz="4000" b="1" dirty="0" smtClean="0">
                <a:solidFill>
                  <a:schemeClr val="bg2">
                    <a:lumMod val="60000"/>
                    <a:lumOff val="40000"/>
                  </a:schemeClr>
                </a:solidFill>
              </a:rPr>
              <a:t>Phil.3:1-15</a:t>
            </a:r>
            <a:endParaRPr lang="en-US" sz="4000" b="1" dirty="0">
              <a:solidFill>
                <a:schemeClr val="bg2">
                  <a:lumMod val="60000"/>
                  <a:lumOff val="40000"/>
                </a:schemeClr>
              </a:solidFill>
            </a:endParaRPr>
          </a:p>
        </p:txBody>
      </p:sp>
      <p:pic>
        <p:nvPicPr>
          <p:cNvPr id="6146" name="Picture 2" descr="http://static.squarespace.com/static/52c1da90e4b0b55b6de1798d/t/5310a3a1e4b02695bd9ac1fa/1393599394524/michael-jordan-2.jpg"/>
          <p:cNvPicPr>
            <a:picLocks noChangeAspect="1" noChangeArrowheads="1"/>
          </p:cNvPicPr>
          <p:nvPr/>
        </p:nvPicPr>
        <p:blipFill>
          <a:blip r:embed="rId3" cstate="print"/>
          <a:srcRect/>
          <a:stretch>
            <a:fillRect/>
          </a:stretch>
        </p:blipFill>
        <p:spPr bwMode="auto">
          <a:xfrm>
            <a:off x="5105400" y="228600"/>
            <a:ext cx="3505200" cy="2379155"/>
          </a:xfrm>
          <a:prstGeom prst="rect">
            <a:avLst/>
          </a:prstGeom>
          <a:noFill/>
        </p:spPr>
      </p:pic>
      <p:sp>
        <p:nvSpPr>
          <p:cNvPr id="6148" name="AutoShape 4" descr="data:image/jpeg;base64,/9j/4AAQSkZJRgABAQAAAQABAAD/2wCEAAkGBhQSERUUExMWFBUWGBgXGRgXGB8bGBwfHR4bHBsYHBwXHCYfHh0jHBkeIC8gIycpLCwsGB4xNzAqNSYrLCkBCQoKDgwOGg8PGiwkHyQsLCwsLCwsLCwsLCwsLCwsLCwsLCwsLCwsLCwsLCwsLCksLCwsLCwsLCwsLCwsLCwsLP/AABEIALcBEwMBIgACEQEDEQH/xAAcAAACAgMBAQAAAAAAAAAAAAAEBQMGAAECBwj/xABDEAACAQIEBQIDBQYEBgEEAwABAhEDIQAEEjEFEyJBUQZhMnGBFJGhsfAHI0JSwdFikuHxFTNDcoLSwlRjouMWF1P/xAAaAQADAQEBAQAAAAAAAAAAAAAAAQIDBAUG/8QALxEAAgIBAwIEBQQCAwAAAAAAAAECESEDEjFBUQQiYYEFEzJx8FKhscGR0RRT4f/aAAwDAQACEQMRAD8A8fj2x2Im4+mH49F1R/1KJ/8AJv8A0xy3o2uO9H6Of/XEWjqoQO6/yEWHf9d7402W6QReQdow7f0XmP8A7R/8/wC4xn/8QrDsCItDjf7xgsaLTkuMZVaAk0iVCjSVXVJAt5N5vhXWoUjwzO1Aih9WWBMCRNRtv5fhPiZxlDgirGpRrAhjubgd9v8AfBb8If8A4XmdCyatfLgXAMJzyZk+cYxaTNtTT8iZ5xGJ8tXVTJQOI2O3z2wePS2aNhRYkeIJ99jOJMr6RzDmNAXyWYefAM41bSM4aM9TEIt/ZCitU1MTEe2JspRFRwkhQbaiNv1tizL+zPMlNQehNunUwb8U0/jhfn/Rubo/FSJgbqQfuU9X4YSnF9Ry8Pqx5i/8MD41kFpBQGViZNhBAtB3738fXDTgFDL1aGmqqalLXJCsdiPc9xfCVcjUJ/eLUUAESyMYMWHtMRhnwauaKKGVSajkQ24gd52vH3/fTMksivilROa2hVCqYAAsY7n6/hgjiOaoOF5VPT/PKgXtEQTA3sIwMqKQ4OlSCdz3vEfl92O6mQRf+qjfLVcX2bRE22wCN5LKLUbTKrYksRYAbnzgrNemigBFWkwiSZgCSALneZkH2P1VEgEEfcTPfvEWwdlc6Hc6qQKlYKIXgwQQbsT9x+mGDa7AmbyRpPpaDEG3wmQGEG1ipH34HcYnrdVRhJ3MSZIEwBc9hjdRdAiASTZp2iQREx9TgIoHVJjGtON9sd8s2sZNtt5/UYAoyhltZOwAEknYD9WxqpSCt2b5TH9DiapQdZFhIEgsoPYi0/qcRJlWO0f5h/fAIIpZNSrNK2Exq6iTsAIMn8sBlN/b3/LFh4V6JzWYpq4VEpHVpd2A1QYbTplmANpggGRIwLxb03Xo3dAQIEpce0wAfqRhbldWa/Jm471F13oTRjNOJ6dOD1IxG3cH6GP6YjqMCTAgeJn8TijGjkLjqANx3xxjYwDwcxgjKUAzANIBMSL+e3e8YiRb+cbDkGRa8j2wCo4jGRgzKPTB60NQyIAfSPeTE41maClgU0qHEhderTFoYxud498A6OqOUU0mYgz2P9I+ffBeT4bTkawTKMd4uCI/rbC96TAQD8wDt8+2OVzLrI1Edjfx2wslY7BdStQm1I/5j9e/nGYBLDx+P+mN4AwfZn27L/zU/wAMQ5hcnUEOKJB+X57jHhQ/awP/AKVvpX//AFY3/wD2pR/ioVfpUU/moxz79XsdnyND9bPZm4Fw4/w0v85H/wAsC1vS3DdzpjwKrf0aceSH9qWW70K4+TIf64w/tRysRy8yPpT/APbC36n6Slo6H/Yx5614fQpZlRlyDTakrWYt1BnVrk+wEY44DxKolIhCQquw+IgfzeI/ixVctx5c1UZkDCAAdQA7nbSxGN57OVKdCu4E01ZSxkTLAALvME+3Y37YlxbZ6HhZ6enmbtZ5LDxLjtTMBlRmOlTYMVRx3BIF9pgiLed01filWkCRlHYBkACtLEMrEmApI0lYvvPbFJ4dx+pSzAraiSDcdiJBiPFhbvF8el5XPtB08s08wDUy5ZYFgIpl5F9dQKNv+W4uSMVtceCJ+LhqpqLcF2XHvQvHHKoZlfLVAErJTLSxGklw1QdHwjSP8wwXwjNNVaoGpPS0OKckyC0sDpsJgL28jGszxvNvlJpIKVbS/MUn/lkGlp1hjCyhZpcQpIBgkS3ybSwao2qkKjV9QUDU3xIqEfGoV1WRYugHcw23RwS23iTfsK/U3FKeUCs1pPSi7nYk3IFp+LY38jFfPrigSZWqJ8gH/wCWEHrHi71q4DmWReq8jmOTUqgeArvywJNqa3whm2NIxpGM9Tc7ZeaPqrLjcsLk/B7+2Dj6pyTbsv1pH/1x5xrxrVitpnZ6OvEeHnfkH50x/VcdrU4dNjlh9FGPNZxqcG0VnpFXLcOcETl7zs4B+8GccUvTuRYD4W9+aZ/BsedasaOChWeiVvS2TGw+6o398C5j0xl0Kt1qglj1g/CJFjP6EYouO1JX2nBT7ha7DnPZIVHZwyAdIAYsDAVQDYEXEHAeXyyl1BZQCQCeowDabr74FeoWufAFj4AA/AY4j9ThlWey5zjI0vWARaVMinSUGLKqrykXvCwxNgNQJO01fN+qqVTUlVHRWUqdQF/aVJv/AKY3n6+imlNqgrctWA0oU0MSdZloLaoVtRAtoHaBU+OJ1TMkgT7Tt+GOeOmrPVn4ycV5Pp7ehG2TKVCBpJUxaokWPzwyz7io7GnUNLmM7BS5BvVqR8IINoG/bFeb5nBWYrK+kzpIBEQe7s2/yaPpjoo8m8jQUagBArgtb/rie9tLMJv2xCeYQ2qopIXplqczqWdmP8M74V8ofzD7j/bHeoQ1xdQBHkFbmfIBwUFh6ZSo4MKhMrH/AC/F949vx98aTh9XSTyQdo6B9dsL6QvIMEe8Ha95xkEKVkQe027f2GATGGayTUjCUyZ1A9LE/GwAt2KhTgMowvyo7mzf1OC+IsaxBVmfqcQxFhMqBJ/l9ztgN8vUUbEA7Xt+eACeqgILNTggA7kTJjziGrTUKGiQxMEN43sR8sE5SpV1EDWXCgoIJMh1JgX/AIdW3affD6txasykfZamqOpijEG26jQCv1LdsLI8WJ8lwmg6BmzKU2MyrAki5G4t7/XGY4q0KrMWiqJO2hre2MwwOKwtvgcjFoX04eTqIBdipjVBVQCWBIEEtqW3bTvfFaYk99rYDRrqQVEj+nviOMTVEMEyLGIm95uPa1/mPOIZwEjr0nW0147Mp/DFh4vTJy+ZUbt9ngf9rvP5jFU4E379D4n8iTiy8cqlqT6WgaASZ3h0IUeD/Y4yl9SOqDvSaKW9MqSCII3GPQf2dla+Vr5eqnMRXpsBcgzqcrCi3/KN+5YC86TTc5kHhmbsBfzsPwOH/wCz7jNKhXdaz8tHp6JadBgzpYDzHf8AxeYNy4MEqdMuVbLA8sKTWfr/AHc06YzzBQlbWSTp5YMMGvZog3A/q7j32XJgBtb1xU5VQAK2lix19IsipUCpEEyDA2DOt6gcOJQoG1hwR+8fQdJ0LZSE+PmMslSoC9TjFJ/annVqZikFayUiCgjSjljqAI+giLBVHkDJK3kdUm0UbGY6AsTg3J8GeqpZdJCgFjquPmN9pP0x0GICqz/vH541ghgoVlZTrmzT2FiIi+2OaVGRPzm21t/z+7AIhjGYLKACI7Tf23+uBmFgYteD5/U4Aao0qEmMc6cSKYv9MdI/47jb5fj+WAVEOMBxKKdzp2A7/l+vGI2GADAcYWxsIZjG6VIswVQWYkAACSSbAD3JwAPaeZasruqwECl9KwqgkKotA3sAJMSexw54b6TfMopLJSpkXdtjpEtpEjVESTIUCZYYsfpX0uKKAHk12V/+XuXqiRra90pkPSQGxbW+xEvEoGo1SmyKlQ0KioR8JEpCLeAoQHY7OxsIxi3nB7Hh/DS1NJznwk/v/jt3Z5dm/Q7XNGslbSJgq1Ike3MGmYvpLAnsDitavbHpC8X0ymnTpJDSOrVsQ03HiMJ+M8H+0kmlGtQTvGr/AA37+PrgjqPiRy6nhqW6L9inlsaDYxlIMEQRaDjIxscRvVjknG4xuMA6bNY1jqMZGAVHIx2jkbEj5WxzjMABA4hUG1R/87f3xmB8ZgEXBeMGAKWqoqr1Ar4uSIAgWjbt3k4S5jJVBqdqbqvxSR5Npx3TcIOmppYjdakW8QN7ecZVzjOADU1L3BqFp+/b6YRs8i+uhUlWBBG4PbEM4OzbFyCzKTtv28WGM/4d0TfU0FYI0wfNpnf8MBICDjsMBIBtBH6/LEy8Ob2x2OEOe6/Vhhgd1M/KKpgqCLfngR2Gra39Ppg3L8MYAg6CGi4dNQidtRG+OszwqpYgJYRIqISd72bxAwUDbBhxSqg0pUdFkGFYgEqQVaAdxpWP+1fGNcRzGtg0zYX9++NNw5xHT+IP9ccVcqwEkH/fAIgBww4S1RjyUIUVCASR/LJ3++3fbAdPKsRIUkbTGMFNgZ0mRfb+4wCC+LZblVCjDqH97H5RfFxymUoU6NRhTVtClGIHU2mzfeQfnbFLz+cFRgVp8uJkLtdiQYgXAMT/AIRtiAO4ESwB7SYP0wh2OOJZEB2pmOkwpm8W3+/AGcUsFGqwsASYmFBt2mBgYVW7kwT/AK/njpq5LAljb395wki5ST6GCnKmBOm7G1rx88RJWibAkxc7iDNu33g42XkG5/p+tsR4oyYdlxouD2EjsZ8+ccZrL6qjctTp1QAAZE7WA2kwPmMcmkdMkNcatrEA6Z+UiJwbwvjL02JBZi2kEAC+mNPY7R4winRGjheYKigOV6ZWwYG6kHbuJ7EYIyFemKiOo6gUckiACIMCO0g33wPmzTZmbWxJAa1PT1GJU37GRPmMBUqmmSPx/W+AFSeT3H9m9WjSyWYqVmXLq2mlrBAgIFhiZ6eqpHklhucd+qcxJomjUVgNZV0bVI6CpkH3Me3nfCf9mNYfYl+B5ruz6+lUbSiUpJYAkvotBPVYSLbz1UErAWdPLYpGgvTJWppIsRquPZgNwcYPB9F8LipeIju4puv2/gUcYyxqAswGsfxzEjsDJsB2iwxW/t2hioMEWImcW1qKk2ADeT28/XHmDudUyZmZO/198VFWafF4R0HFwVXf7DvivDjVBqoOofHHftqj+byO+++E1ansRewn5/rvix+mK+smWggdSgXI7EfkbePODfVvDAyiqsCbP90BjHvAP0w1JrDPL/4LnoPxEXjt+fwU5EGkknbx8x+vphnw7IrUqkkkqoJ6AJMLJA8f74WCqQpGOeYexjGh54bxTJJTYaGYhlVgGEMJsQYtv3FsQms5Q0w7csHUE1dM7TExME3+eGHqBxVqM9ONCIlttMmNIgXALfQEDthZlULNpUSSDH0E/kMAsEBXGoxMwna8mwt+u+JQDEBBYNJi8NYE33E2wyWCYzHbggwRBHaMawCo+labnkrrpodR1eZKnzyh3APcmLAiQKV6i4AK9bmGpREaemA9MXZ/iUqAsUXJBMzUe4x5+vqF106a2ZGkQv75rDwsNYe2IX4yxBHMrwexqtf/APLHKtGSdpnYtWNU0C8SpBazgMrAMYKfAf8Atnt+pOLZwGqgpJTeitTVebao0rpgkj+Uk3HxHzioNUp9w8/T++C6PGVVVENIAFo7dxfHXGupzPJfaxypJP2NwZvB22MQrgbE9UWkG8Qe6f2QtDZR1Rh/IGYSzSQwYld4kQeiAFjFJX1IoFmqT+u+rElP1Mo/jqD6ffs36nGlxIcfUtH2LKBljK1Z3M6mBHsObb2uYgi5hhNl6GTUkfZ6kEEHUC0SemCWYi03EnxHen1PUgNxUe3sf740vqiP43n5n2/t+AwrXcVPuXUUciAV5VfeA15MTe57iGiLW98Vn1IKH7vkhh1DWG822J9yRB8DES+pwReuR7EMfbx4wBxbiFJ6bRUV2Ow0uDM7yVAtJO+BtVyCVO7JrBWAEQwHa50gzYRjjhvD0qMDdmFzT1MOYeZGgEbAoQJG2mwJOF/D82q0mUmCWJj6DHFPNMp6agEGQRIMyGEEXBBAP0xky16ltzvprLVKZq0keioyrVlKM1RWqBgGptrBKhNiTG89rlr6eyFRMvy+YdVWhTqstRtatUX4dFRAt2nqU2AnuBip5v1ZmqxJet8SmmQsIpUmSCqQpmLmL98E0fWGYUUhrpNyirKSikkoulC5PxlRYE7dojHPs1K5/c6VPTvgU8QTQ7qrEqHcCY2BIEx3jA1ZQPnAwRn82ars50AszOQoAEtcgDsPbAtc3+gx0Lg5nXQY5Xh3MVjqIbWF2kXiNu5M/djo8EI/iOxPwNcCPHzA77jzgT7QynpYj5GNiD+YB+gxi8Qq9qjjfZjabmINpPjCpjVEmc4U1KpoexsbqRuJ/iAxHSyxPjBI4lrM1dTvIEyBaI0xEC5n5/M4kp5ykDemwvtPaIjt3v8AU4YjvK8Lk9v19MPOGemkY3i/i2EdPPGfyt/p7Yc5TjzL8sQyy1ZOimWoaUpg8xqqvq60IDAaWptIlgimT/LIvcap062YYIi6yBCqiBVVRf4VChFk77XxXeHcbAzhpNTDpmGpFtPTU1AMECMSAuotpYkGFJOL7n+I00pGnqV4iKNEEZZfeo08zMMI3J0k+cZvHJ9J8N1l8tR0tO58N/n+0vUVZnhyohDZhWqdlorzFB7TVJVd99OojHOT/ZrkM2zFWzQf4mGqmBLE3AKG2/c4n9P8PFeuquGNIEmoyCIsYE2VZaBA7TGGfHvStHkVamWaogVVYxV/hYhZIaKtN1YzB6dPnYHub/EI6epWjqNueKeKTfC6c+76is/sjy1Ihlq5sMGsf3Zt/k39sIPUPAzlqhDl6lGpKhns211MWmDIj7rYpNbjOZUlTXrAgwRzX7f+WN0uO1WYCtWqut7M7MJggGCe04ra31PmYajh5enYv1L9ltB6QdK1UqQSDyxNwI2N4NsD1f2RCJGZYWFuTPYd+YO+FOQ9Rvp00q7lp6UmCYExcbQI8bYB4v6xrOwNHMVQjKpK6mGkiQQZYjsD0wt4gRGEt4TjBK0wx/SqjMVaC1gBopBiVj//ADJYDVuXER/i7YL4b6KVWp1KebpkgkEFTEyVJs1rR8pHnCLh2YqVQDLM61Q7NI2A1AXsW/dsb26bzOCs7xCg1BVpqrNrctzChbqJ6v8AloBMLYAwIE2gX5jHART/AGeS/LXNIWib0qsdr6gpHcffgHJelKjValM1UpPTMaqi1AjXMNqCEKsLILRM2m+BhmiWBNOm3SFmVsAAAbRsAPb2wdkc++sa4UMunUp07CFFj/CNh27YLkFBWZ/Z9qYleI8PAJnrzPV7zCefwjGY4XK12AYVEAa4DV3DCbwRqsRscZgt9w2laIxqcduDb32x2aNyo6j/AIZ/X+2LJBXxxo/vgkUmcqqiW7DuZj9XwRV4RUpOEemwaJIENYmJ6ZETafOAYsjGYIfKusjSfBgT9/jb8McCnYR3tf6X29/zwCojGNHE1VNJ8T2B+sY1SpaoEXO39/14wBRDjMS1UEwN5j9RjGy5CB4sSVn38YYqIsZjuosGPH3Y7ppfttP+nzwCIcZgynwxuWavSAsEgtBIOxA7/wC/g4gekVHUpBMESCPqJ7YAIpxmJHpiFgySOoRtfz3kQfrGCzkk0zLAkWnzEkG3z/DAAAcYMMKCUzl3/dsaqkEOGsASN1O9pFvOITllChgZtcMIg38E+JExvt5ABcZggZWRI9/rEbffsfGJRkIBmZiVgHz/AGvgsdAgY43zm8n78ToVEKwgiZMQfYHBeYoL0i17wpkA33nvbbxHnCsaWDPT1U/aqR1kHVubmIMi/kW+oxfRUJEAx+fz+eKhwbheqvTCqT1gAiwudiSI/EWBxfH4bUiRSqaf5gjaf80QfnOMp8n1fwNpack31/oacOrKtFKAU1BVVz09qhaELD+MaaZB8b9xAeTBVwyxN1IIkGbQR3B7jvhV9sZQyhtLC6nfSQytO8gEJpJ7TPY4LynGqdeYJR2JYi2kze18YyXU5/GQenrN9JZ/Psea+oaYGYcqZV4qLIg6XAYAjyJj6TscLMeicY9Gc+rqFXsoXokQo0gQCLQB+O+Krxj0tVy5JMMsxIB37Ag3H6vjojOLPC1NOdtsTDG8TV8sFNiG9xttMfMYjCTt93fFmSNisQCAYB3+6P0MamMaONYAOi2MnHONhd/bAIzmYzHMYzDAdVuIq66ClMGQdSrBED4QJ2MD8cBLUOoGe4ODDUKqUgaSwb/ECPz+uIMyNLkiGEkg9iLwcIpnNR2Rg6yNypFrXAI/L6Y4TitUEEOdUzqm5mLEncSJjacTVmDaEkkAQAImWMkCxJk9vONZbIhg2rpGlmkwCdMwB3BJBn2G22AGQV+IOzlmMkiGPn3/ACFvGOKzrYLNp32+Y8fI44uDtIFj9e2C84KWmmUBViJYlpHaPlH5YBAyxBnzt373xPRZdR16gpDFemSe4H12kbE4kGVVleozAFQp0AXYloMSfHVYdjjWS5MNzC5YSKa/wmQQAYvIMWsLd8APkjy9RUKsyhgSZW97ix+hn6DEvFHUgMkIpZjywZ0kabg95kna2N5bJmu7hVUPpLAfK5VeoyInDzJ+n6ZLIGZXsSZHTuAnTYyQdR9hteRukLkrlegUMOp+G1xv+Mj2wOCNoMT2ww48q6xoLlQoEMZg3tMfq+AwnVpjv8zHfABLUzjMFpt8IIa4vYfl7YmzecNZVJB1IAsk6pgb32mBa/fBVDhbMKZS+oGSIhYkCQD8UHvecANT07mY0kjbaxHj64LCja5VSGIbSyRCwTO/cbXtfz7HGqlbUNNyReN9hixZGtTSlCUUdwSS7KDqESbtsJMBReBOJH4RRNSqaSzaZUmBrMDQBZgsE9pNrCJB0+pW6FOA6jxJY2GmLtG83EDzjeZy55YeQQWA3ubWaPoR9MNMxl5YjQE2BChgJF7ay0GIMdpHzIuapTIgkuwJv2Hef6+ThWafLe2xfRWw0mG1THeIiZ2ibRP0w0qdOTFQn941crv/AAhTKntGoT9cB1KISncQ4IkEbdwJ+UGPfENM6gFLHTqnT2ki5jzhmXB3mq+50iYW53/PxgnKV+tG09IuFnfwJInyY+WNfZ0al0rDqBfVOq8EkMLbzbAv2WoWKXhB2BgbkTG0k7nzgK3dx76a4sKNakxZwpeW0RrEBhA1dO8XaYmcX2v6rIWTl806H+MZ99d+5XlaQfYWnvjymijKVMGA0HYmReI32kztj0HguZDUSD8h+vrjDUxk7PDNu1dA/FfVFF6elTmmZiF5eY5dRWBMQHUalYb/AA3gi04qL8QVdIU2mDqsRt077LcT3PYYKz+VNRyIGkbkmAPJYxYdpwVnfTeX5bhKlQuqcxWhDScyAFGn4dRMCT/CxuBioxVGetqzcvsa4b6pZNmIWT8Vxa+/a39cP6fHErWcRI+hnFHyPDGLRzBTRoVmvYOYMi1h3Exi05H05TBZRnKZGoLGkBSx+EJ1XuGupOxFowpacXlFQ8Q1iYo436cFIM6t0mSu53/hn8iY8b7oatMi/iBOPVP2d8PSvnTRq1qZSiQzKTJqQbKo8TGqdtu8i0euv2MU6uqtk1Ckgk0BAUm16cwFJ2KyAZkFbzUG6yY6uxS8vU8DpZctYA6iYAH5+ALYysjU5pOoVgwYkgahbbUP4TIPiwOHNTJvRr1CUYNTmUZCDtsykSvZtsB8UcVHNRn9tIUrCiIRdVgADAHge+LTMmhaKW/a59v0L4Io050gze+368b++Ca1BajKUZSSQCoG40gg9u9o84YcPya8r94xDKGZTIAsJ0kkWHUB/wCI9sFioUrw1jcSAe2k4zHFTM3uXPuDA+4gn8cZgyVgnFyDEgRCi8m/bfsb4KoMqinVOlvisYMbidJBHkiQdh3ww4/Up1dBoKFZE/gUL7Qb9gIHz9xhBXpwACwNgbR37E+YPvhjeCXN11IBCKJMTAAnuB7X/D2wIJnSJuYtc3sfnOCNLQgkQZgQen32v5tifI8ONWoWLAqh1MZuSSQiADYsRAHiT4kEwZFAqELJUSRYE+L2jeMRGXfVUO83ESIFrAQBth1/wWs7KwRVb4GQmBCABfjJkFViL7YjSg1GsWq0lZCG6TBUTAmFIj/WcAJWL8nTDQGBN4IBAMDdQTYEgRJ/3lzFM09bBbFoDC4U7gBoENEdhOk2jEWRyw5oDgsD1WN9K3Y2Biw37QT2wVncmyqHp030XliGZeowt4gHTbttgDpYPlciehlYiNRJXdApPVv/AG398M+GcRQVVgOT1NV6xD7kC5i3YyCS2BPtL0aSETSq031KYEnVqsZE2vY9pkbYn9Vccq5ioH06KYXpEAEbByxF/jsJ9sLkOME/qTM0SgXL00ClQ5KpJkmw1brG3vMe2FJyJVVJnW3Y+56Ii8mDe9/lgrgdBHH7wjSxAeJBETpLH4QC1vJn547z6ik5hpRW0hT8YDAPYxEf2wBXU5yg/eOyErI1EatjMwLX+vvifK56nzVNQ6aasNUAEyQSDpKmVgHzePrGMjpdqc6iygpqG8xKsAOkgEmL3jA1WitRNaMzVA4TSFnpgHXa/wAU/O22CrC6GOdeFinUDaS5AHcliY07kaSAIC/jAD4Vm3fpLhJk6jIX4TYnyRMfXzjM5WdXDgmNWrSTeVGkyCLSLBo7HxifKdNRNBp1RULMVcdE+3cxNrAyNhhDt8IEZKraGaSqrpQmwKpbSO5+Z3+mGPD61Jqil3FMwRdS0gtcSAdJgCPM9u9oqeinq06QPLpPXDMquwJDadShTBhWZiCLQDsdsIOO8BFDlqaZpuphgGDHVZgTDG8Tt5+WB+pS4pAGey06hSQNrdgToMqAexOwAGkzbxhHVpMJIBjyAdO8C8d474e8393MQHlahO8hjEjc22jacS8GyAzFHMUzr1oOhVEkkLUaCCpYwaewv1eb4aIkqFnCsqHdVImd/l3/AAtjVdgDUKmRqEkk3vt7j5/PeMdcV4dUpNKrU5bEBXKkAkidIaACflgx8pyaIlaTc1VO6symJvHwPtKnsRbw2IgoqynXCyWDCRaPB/qMWLgebVUMn3U+YsQfeRirZ6RpAvquqgX3gKRG/wAp7YmyfGGJSiaar8KHSsG1tTKZ6vJEYiUbRvp6ihJDdHHMEyAWJYgi6mLdVrEHe18WL0z+zjMZimrJdKhZKjKUBpmAWLLqBJnYCQZS8XwgopTZtIqAkDYKSewsBdpJsFk2Nsejfs99TZfIpVpmox1OWLFCF6QFMEEi0GZjba2M923lFyhv+h5AvUvo3LZReWuWAIpisGd2LaQwFUM2sjWqfvAyWGkiNsVLitA6abZWgdNOq377qqB36Sqg7adRO3eBbv75mKdDiFLS6mGVisiDDoyEib3Rz94x4xTyDpnaWW5gRsqKVM6v/tksXSJAFUAWkEgrNsVGSZzpNYZ5/lqrUw0I6VqRktdXUg99jIuL7Tj6B/Zt+0YZqmlCsxbMC06dIcROoQSJ0wSLeYjbyH1Uy5irmatGm2suFNzJgFHAUG46SRbVEY79L16uV01+a9M0wNYM9VNSDyoJuNULptEnaMN90NRtU0e1+v8A0+5pvnKKzmKdIqygXdAQxAt1MsErIvqIx4kOKcrLVk0025xbU9iBqUyRoN2uIYW+6MfTuVzAqU1cXDqGHyIkfnj56/aL6ZTL5usq8taDdaLIkSoYgD+ETMHaLQcVLBlp5tMpaUQCrldQbUDIJNxGoHeQDPm2H2b9AV2ynNU02sGMVSTAUkiCNM997EEYTtkRl3S4Y1FU0yQRBLQbfI9je4w1yvqB8vk6uVZV6mdC09WpryQRGkrbz99h4LWRFm87UZiaYGmBE0FPYTc0z3xmGOV4qFRVC2Aj4wfmbqTc33xmFb7D2xIUyLcnWtJ2LBjqUEjSIBsBEAxPiMCZagtQ6NQEU5LRI1WsNvlPzw6qUswtMU1StzDFSIbVpKgKNPZSqE95geAAtyDA6lJCagWZioe8EkQSI+njD6GjyxbX4kdAUKoKwNQF2C2WewgbxvucE8CzEVRLAAhiAx6S0Qs+TJnAuZph2tAsCTt2E/cbT3ifbDrgHpatUoNWCgIbLJEsCYaADIA0xJsZt5FXRlzgYVqzOAXMQ7KwAIbsysUN7Cx/7ge2FtTLCpQD69Ta20U7S63BOlSXixN7QNzgz1HReVFVaY0jl2ZpP8QYz0iAAvzmxsQvydcBadJAJ1/ERcEiLzFgvb/SIs1SLf6a49l8rlUTWrVKoLVdI1MSbBLdlWB4mT3whzPqHMUqNQTaoU0hlFlfmMSnaOkAbx8zOF2WqLl3ZTVbUCvLdQdxPWQrSLGIBtqNpAgZsxSaqrFTUCnqW/WTdiCADBY7b23MzirbIcUvuNMnx1stpqEJW5oNQggag+6tq373iIjzfEeczuYHO0VFValPUypGgodkXVJBBLWG474XcVGpiEpwQxIAvCn+Ad4HYTaMd8Cosr02NVaak6hcEyhkAqexInxH0wuMjeXRzS4dopNJdT8NQWAm4CEEyDc7idx5jKQZ6ZAqSXJDaybBQIOrzMD6qO+O/t1Wu5HTVLNV6AIALXLyQFiBuWm52m7X0RxvkLVpvS5nWIRhMFgdXS29qS2NtyTbDXqTzwB1KOYTMa6Yp0iEMtTY6ADPSoYyLQIE+ZvgDhdHQgcWLKwlrBb2ZSYuCI7i8eRiz+pOJUMzQquKfLqfF1DS5m4MLIIPvvBxUKTg0mLVSCpWEix1EgkdUCBc9PfByTaTsb8GzIzObyyVVTSFRSBdW0qzdQ8ljceSexw69W52tXzTU6elUywpkU4AVmgCLbkq+kCbXFpnCvK+ks5l2o1OQyVHYPS1RqMSdOhZYEgHpIBOHXpaiuaqZjnzzC1Mg/Awb94pBiCI6bf4B4w7xQVm2d5fhdXLZiiGr81qaNXRDJpgoeuiknVA6CD30mw7wcXz65ipzmEVdQaV+AhbKdJJIaOkjbpmxJwd6K48BSZnQVKvVpZhJClVLLJ8n3k2GDc/xNKlLlmkgTcBQAVNjKgeZItcycZvjJ0aE1CfmVoqtVuSxrvpbVuBEqe7QbGR2sbgzaCZwl+UXFD93zDpeNIlF1jTqkpJDQ2k7gkQRiLOZNWHUWVNJhSfAHff3vaSfOLhRzGUXIDLUdIPLG+kO7wCxkMOslY33KjxgVVyKT36lpWhTxD1zy6BTMDVXzFRaoKnopoBTRKrCDDxTJKpOx2kDFJzbCrmr1NKuZWppJtBOoTEjUpE+8jBvrPgq01pVVdm1akIJZgoUnTpZhcRYyTBiLbV3JUTPNKhkpshcEgTJ2g3MwRYGO+LVPJhK1aHlClqKtUqFlVhdQFY6BCmdpiN5JjfvhjnuFZdMwSFZyVBYkgAFlDKUQD+UgyWNydowRQ9WchIy+RoCZOosWa5J7gH2F9gMc+m8qmaqVC5caOpggveDAkEQCYi5IFvOJkutnZDZhTjX9iPhPDVFVmqMylV5iAW1yTJGoXEAwR5HbGuMUKlPNaqTOisVemzEKYJCydLEAybruAb98Wv1Fw6mVBFV2BOiEMCIJIYrc2gR/fC71HwB6aI9ROWacgEsDJJLQwk6YXwB8M3nEqVvI14aUoOUenqWX0p6rzFJ2WqGekoaoaiuG0vTUtVMTJUgE7TM7zavetOLM+YfMEGmHZE0g9R0UwNR0mxkf79lR45XanVIHQ5cuyGAUM6lAJ0x31ATb3OB6vGTUGo5dmpI+ptLMF0xGgmDpMEdUz4icKMKdmMtRSjTNtTq0qAUQFqxXpgSSIINyY6gCD3338WbhHG6imn9oQAqsaiwJOoMVOlQdwNwZkG18XTK+kMpmaaDlIqqBy4kEEqCBqU6hYCTc/XAPEvRKFXbrZqYmKlQ6QJnSQo6iBqhrGY3BxK1ar1KlopWr4oZenP2gvRpGi2nQoqGkxhZVTZVLNAJXqUQYANrRii8SNbN1a2YenUXmrbQrMlgAtINp6zoUArYz88RZQqlR1Vw1N6fSWbcQdQJUBTcCIiTbfd3k/Vb5Zqb0dKZVi00g5bV3DEMAVPULACAAD7NXa5Bwgr2lTy2ZNYLTh0aklVGbQN5Uqp1XtFxYiBe+JzxSnVDq8JqEHVAg2/zeYXt87em5yquYNN6VemNdjoVHuxV1aTcQqnpNjqntiqftKylM/ZmfS1QcxJjSGVSCqkDsNRtM39zjWUeTBSVLGSm8dpNz20sriE6kYaT0rMaiDv7D5YzAec4kC5JW9hbawAxmISZpafU9D416gq0czWagE5rvREsklEWkQVv2nSfPUfM4W8N5WYzNSpUoJUarOtTemhkA1KYYEsWiYjVdoJnCbPesBWzi1HQLRblo436dmaYBkAkiI+FZkWK71alI5uqlPTy6T8lYG4TpLkk3ZiCSe8zjXNkNwrHJLxIxWqtToClSdwioyKYMfAOZMSQbjuBcWxIOKmimnSVNlCvMWAltMkQNgSTqgE7WFzWd0wReWA8mO5xHXzKFkBJM7FYkHtE4i2bT04K6ZLm6gKCWnSNVyDqJ0wNKudg/xD+Xt2ByufVSDfUJaf5mBlB8oEGPPfDPPKGW8qkGTJsIjbVeyrvhTkss78w01BAEspAsNx8Xy7XxVVyYO2S8RpnUKjpC1DqApkQFm6jeLbEjeTEY6rMjMlSmFpkyDSUkldM9Ut58YBy9FnZaYBaTAWT/TBGYQtXCoug2WLCI9rRbzgEFEwPfABBUtHa5I7TtJ7eMG5qoiuyj6HtMe5B3Hc/wBsWb0dTya0C2bDGq7sqQzBoXSNMK2kiSbEGSYg7Yq7QnhlZ4ZQrVNT0qZflCWk2GoMLnUN798FcIyZpZyolQEMqOSrKVmdJuKgDCxkd7Dzds1OrRqsqKOqlQZUqDTpu0IVCwZ3vGkkEXAOF2bQ1M8dbBBYjllmGwkKXEklhN9r9oxNhVjD1B6eapTespp9EsUYnmhQuqbjYwYmJjvioPl25YYizHSB3PvH67Yf5v1KGoCgUBOnlh5IJGrUdQkz1X/h+6xTHLVDS1dXQRI/ln4YHkkjbzhIHk9g4i/NVBWoqXDKXMBjIB+Ei5gauwgQNhOKDxLi32bOu9IEnVTYAm8xTck+dTSO/wAZ73wk4jxbMAp++rTy0N6j2tDd7SROM9RceqZmualTTqCqnQIEL9TeSbzvh1ke7CVDqk1TK82mQoYLPSTcNY6flA+/3wRw/jLZivTpU8uhZgIKgAtCEtGoqFWATva8GYwmr8VR8uSQBW1CGvq+hnaDt7e84G9P8R5VZH/eGoDoUU/iAYFSReSx1EBfv8YmrWSm6doc8T4fWovynApOafNIYhiVjpujR1bb2g449OUmzNR12BJYu2wUAAbxMAAR7j54h4r6kXMZhW5egyqTUM6YsCYiIJYnySSSSSTNwziP2XN1KLqHVwtMxC+GB6jABm9/F8FdBw1HDzIt/EfS9FqCU1qMdIX4lAUmWJ+FQVAEETe99UWqa8GQM1LlNO2kSSxG0AXJOqwG82th3mfVgUf8ykqj/pioru3ggqQgiT0k+Te01/OcZXN1RSpJpZ6iAVT8QUC57fDBMD8cKioatfVTDzwelTQGvSzSyoJ09GkQQW0ussQRYWBCtcmBhZ6Ur6a/LaroDtdpC6vAk9m8TN8R5fitTk5lCgZEAUPpI5cawBIn4mI6TaR27h8O4aa4qqKZ5iIIA6QNPxFgZJYxpA8m8YaVckSlveD0XjGV1tSpDSBeJnoERqhQTpEAGAdxbCviPBq2lhVJ6FLkczqIABZUJB64NhGCP2OemqFb7Q+YZ1IRVUKxU6H1amtuCQPlpOEHHHrUq+lizrVBYLIqMq6oImBcLuT43G+E4m2n4icIuHTr7jDhPoFq1Yhgq0uphUerqZhq6QESCzsCBsomTbbFiq/s4iuxD0ihOrkART1BQIIKEaiSDqAAtGElFaeRq0qjUqhRCY01dZDruwTVpIYEEP8ACWmNxixtxMNVXVSziQOa6sAaiiAeZUSkJKnVdYJHTtBGKpNI57abQf8A8Mr0MqtMKZRv+kSRpIIVgxA/eLF7SN7iCS39QUqjuEZanWqVADdDBAkC4uCPnPjHmvHfVjnM0s111aSmqiqrulLUWZgVcASSjiQRNoNhGFtb1rpB5aMrRCHWei7fEIhuxi4kkz2xDhm0PfapnpHH8rSakwdKaMqOUcwIC9UajfSY2/DFEarqQCFgXHSAfqQJP1xJk+I1M3lKdFEqV6iSxZpZtQlrDqLAalEkAXEYiTgleiAlSkabN1BXBVuomDBAsbj6YbTOjw2rCLaklkV5HNLTapMllZgqXvqmGXT/ABgx73mcYeMFueSvUwWdROuzSSZuxA87R4GLFkf2f1amZCuTl6plgrU5OnSxDspM3ZY7dPvbBvqH9lpo5Z6tOsz1gCzLpgMNm0abix2MztN8Q9SCdMzlGS49StZP08aqK+qmNQm6En6kHGY5q8LzEx9mNgouATYAXIbf8fN5xmH5u5C2C0cDrGnzRTPLJgGRufadUf4oj3wHyyJtt/T5Y9H4nwULlVQqWzLqlSEIZo0K3TAnlBZJA2I7mZpzZGodK8p+o9ka4G5FrxB28YuM7NNXRUWlE1QyywoHxWBsDeBPvgL7OOcATAlp0i9vA/Vr4sOXoiq4FNjFFWEOBELuEZFJN2/iPcGewhGRLZYupRWU8y5hyGF+3YPG/i15w3JEbZMZ8T9O0F4auZp5iamimHXQYYsQG6tUBk1AwJsR2g4reQFQUK1RDpRYBG9/e49ogH3gYnqZuqlMUnGmiAhYL8ZViCWUkRN7dpgXxZX9dZZ6quuSpUsvRKD7OrL+8Ul5JVoBYEgmFYHuYvg5QuHkQ+j6Ky1VZavRalykgEPq18wtzOmFVZE2ki/Y3bJem14kVzp6KqQGUUeh4DaumFOoMbOCwGkD+HC5snRIqZ7LE0KTFjyQqgBRpWoAFnTsxEEja0SMVusX1ADMVORULN0vpOxa6iwMtJtsfe07k2ytjik39zef4f05msVplwIKyITq0lQNQJlAZcbEd9cgXI03Sm7KVUypKhSwLLDaXZ7hlJHTJMzbvh16P4c2YoVA9bkUV0iSgIeQw3J8qqEEGzjFj4ZxQ8TfKJVp/Yxl9NelTgslZAVlU1AaQCkwdUhj2XFJPgiTV2gr01laeaR8zmVWrX6qTBTFNRTJIhZueuSWkfKMVDjy5dsu2YoGolSkUKuKjdauxUzP8VzcHb2xcvWXp5s1XSkG00GitWctFRnAK6VEEdQ0my6V0zGwPlvGuFA5rRQPMDGFCgM4gXBSkovY2CjbbfFOS3UQovbZDmMqXp06mkgArTZgh0gnYE7TF4nv2xbePZHLUaVMUKhpsZJZ2LvIgq5AOlbSLATI3xWszl6zE0k1kSW5KhiqmJaxvqEXtNsE8Fy1V4ialStFNVm4AsASWFjHg2HnEPgvqAeoczResxoGoUvHNgsbm/kWjwbYAzLqzkqNItb6AHa284ecS9B5ui6o9O7g8vSQyvESAZAEA31QbbYE4bwiq2aREpM762hNMnokmRPaN5gbzGL4wQs5COF8IWrS0JUFSo7ACmFbWGI9iJjzcbmIGLt6b9OUMoMxSzaU6gYgpzQJlVLbNdDBaPI2wv4Hw981meccw9EBJV0YLWIsAFYKdhv37d8TcSylbMCrUDq4pqyVXler93pLjUQdTIw6VECd/OLnnk6Ho2sIX+v+E5YVNWXFNdJVBSprZwAHqNK+NQExsszthTkclSr1VquwqJq0GkEfUBpfTqKkbQgkG8+0FnlOHtzFqrUWqzq6kFSzySBAUbloOxNrQZvJl/SxWhoVCtfqqX1CVDEcsS0BtMdBUMCbxvhuVch8lqnX/pUeK5DTXZFVlXV0hgVMG4s14jabwMOP+GDIZ2i5bmUwZLAXi6tKqzRHvvgzOZXM5im1cUWCJ0lwpKgi9/kD2FpE9p6znExUpUkqaGSkgRCrMWA091LGNtt5Ii2mHukqIcYuxX6j4YKc1EfVzWHTy4A7wraiGMgSI3+WC8vww0aNVqlZeZU1pVXpeAyFlcFWu2rx2JHth3wL0v8AaawSo1OtSpKHLUn+IWCqpCkh7dxaN7jHPDf2f5riCVGptTQLU06XZl16QZZRJBidPULatxcYSleCp6aghT6TR6i1Y5hCoERKbMSoYmRpUloJAMfCWg3IGJsxVzGYqoay1dFNVRwVI5YhdVSoAOh6mnWWbeR2Aixei+HjKZ3LPUqUqZR6yVUFUGpGllMhZ76GgGQIxcvVXGMnmKo5dZZ/5bHQXkHYrY6iCfhMT9MTKVK0ENNzklWO55xm6LLmKZpA1KVMIRbUyLT/AINSj4BJneD3xdMx64ywqCsjUTUbSGIcFuXqPSxkQVJJuJH1x1xvhdCi+qnnC8g06uukH0arKS1KAhkbsCCSO5vTeHei6Bqy1WnWYl/hGuiLDTI5iM0yD2Fn3gHAtVxWS5+HU3cFaEXqPipFKrlisIa7VUBBUhZOmBAlSvfbxiqlDExvsfOPTDkPtGbpVK9ejSNNWVp11CQNVulYmW6VgTJuYwFnvTdKpUraGqBNPQpp8sgldTkqynUoPgr43tjRTW2zKelKMqr+hB6a4+ctURqauwA01F1BQdRFlOk6ZgXIJ3iMXr0vx857iYLoU0U9SqWDhQlonQuzMGmO57Riu+nuGDKVmGdQU6ZR2010KyyxELWUajaBpm7T2wT6FzlCnnaxDHS6VEpzH8bpAuR2Fr/6S2m2w2tRSv2PX6PE6baKzEawhAe8iQCwHsbfcPbAvH86OR31GVJjYEGb/TFdeualRaBFRNTEKyqWQwpZgGpyDZLrv5iZwDx3hbZXNc1qfNZqLBqlKkVaSQFBVm6oKr5MbCMcs0m1ZaUkngVUOJjSNVGqx8rdT4Ij2jGYT0uAZpwGJCz2qMqva11cAj6jaMZjfy9zPa+xcs02YRqg5Yr6qfJWv0pFMqFlUDCG02ki3k4puQyj81UUwaRKBtRiZ0SLSBedhabSYxmMw48HfHVc2nSw1x+eg54N6IOd108uUpulQ8+oXcqQXqINK6f8BgQJiSwkDBPFfRdfLuMulVq1FiBr6UKgm/SSdRCmJt8u2MxmG80cik1JnPr/AIUaDZc1ozHN1Ugvj4NNzpEyBuIH44TplaVKnXpFYL6Sy6VOmbCG7QZFvJiYBOsZhNYo1jqN3Y34ZXypy3KfUlQuVSml1dWAAlm+Eq29xqHY4q3E6lQOaLxpEjVJi4tAAtF/neZxmMxrjclXJllwbv0IstwYZeiM1UrooditKmA7FyrQxJCgCBJE7+2MHHygpNTs1N9amSZ7EGf5lsfmcaxmFVsybccIu3B89qfMcQI5VGqzqlVgrEgM/wC70r1gHpEEXgXtJqeRqinxD4jK1ahDf9wabe8wfyxmMxM1UvY20Xvik/1JBNL0+XFfNUytZKIFWsGJCkSHNJQyzMR2jSWEzbAuQ9VKM2lbQuhXWpyxNNQVWeWvLmBqUdQABIPSASDrGYpK1ZjKTUnFHofHPXdGvw0ZgUnphqrU1DBSZC6mA0k99iQPh7d/Pv8AjaqqMmpSCxBUkEagVMREAgxFrYzGYbjbtjhNxWOn+yy8P46jU2+zKuXoFAlRWUOCRuxGk3JMiBad98T8aWutKnVGZCUT+7bTSA31AuAti1pmAZIMyIxmMxhPDR2vVc47aSpdFnhcsR+i8yatahTSDWqMw6rKCAzQSB3C7id9u2CeN5pEqulQFai8up03XqQMp1SCTpKKQVA3xmMxrSuzjlqSlhvsNMv6mUZRDVDLQqmtTNRRJ1LYygYREq1gQZ7RYDiXpDLq9RauYqLUZmZdK9EMZWxViTBBNxvHvjMZjOS2vHU9HwOlHxD2z6JkfAciv72mlZ10KKmqBB0NJQiJ76gQQQQMW+rnBl6qClVqKjsVemSWVoEqVVyVWGi8CQDPbGYzES+pHNB3F3mqB8lVDvVZuqhrZBTZZXWBT5nSCqwNSm4g6jucKOL8EK1U5ZNSebVZB0wi1BAp6jAbSWgbdI+u8ZjOXllj8wdEJPbuXdhnqY1K9PmAO7IxDaXWNLdm1BCRKhoAPUoPbD/J16acGo1lQN1EOCouy1LzqsSpWJvsIm2MxmKhFOFP8yZ6mrK1Dpf9Crj+b5uVTNlAop16a+W0sDbbswWPmcKK+Rdqf2tnRUpfvRTgtUdVLkjVACStInckzFsZjMNvbFJFNfM56XX8jDivpavxGqmVrtTo1gr16TS9RXSQGpteVKg0+q8kGO88eiv2VDmVHqtqqo7U1UGysoE1CxF2DHpgdpO9sxmNNLMF7/ycmpzJ9qEfE+P1qeepZXm6qVCuiBggViWharbSNRd7AixsRvhz6z9TtlquVA/eaqC1nBmAHnQE1MYYBTczuPAjMZhvTi1dErUldWN6OQ+0KKyNTKVAHXVTIaDcSA28YzGYzHhz1pxk0mevHTjKKbP/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6150" name="AutoShape 6" descr="data:image/jpeg;base64,/9j/4AAQSkZJRgABAQAAAQABAAD/2wCEAAkGBhQSERUUExMWFBUWGBgXGRgXGB8bGBwfHR4bHBsYHBwXHCYfHh0jHBkeIC8gIycpLCwsGB4xNzAqNSYrLCkBCQoKDgwOGg8PGiwkHyQsLCwsLCwsLCwsLCwsLCwsLCwsLCwsLCwsLCwsLCwsLCksLCwsLCwsLCwsLCwsLCwsLP/AABEIALcBEwMBIgACEQEDEQH/xAAcAAACAgMBAQAAAAAAAAAAAAAEBQMGAAECBwj/xABDEAACAQIEBQIDBQYEBgEEAwABAhEDIQAEEjEFEyJBUQZhMnGBFJGhsfAHI0JSwdFikuHxFTNDcoLSwlRjouMWF1P/xAAaAQADAQEBAQAAAAAAAAAAAAAAAQIDBAUG/8QALxEAAgIBAwIEBQQCAwAAAAAAAAECESEDEjFBUQQiYYEFEzJx8FKhscGR0RRT4f/aAAwDAQACEQMRAD8A8fj2x2Im4+mH49F1R/1KJ/8AJv8A0xy3o2uO9H6Of/XEWjqoQO6/yEWHf9d7402W6QReQdow7f0XmP8A7R/8/wC4xn/8QrDsCItDjf7xgsaLTkuMZVaAk0iVCjSVXVJAt5N5vhXWoUjwzO1Aih9WWBMCRNRtv5fhPiZxlDgirGpRrAhjubgd9v8AfBb8If8A4XmdCyatfLgXAMJzyZk+cYxaTNtTT8iZ5xGJ8tXVTJQOI2O3z2wePS2aNhRYkeIJ99jOJMr6RzDmNAXyWYefAM41bSM4aM9TEIt/ZCitU1MTEe2JspRFRwkhQbaiNv1tizL+zPMlNQehNunUwb8U0/jhfn/Rubo/FSJgbqQfuU9X4YSnF9Ry8Pqx5i/8MD41kFpBQGViZNhBAtB3738fXDTgFDL1aGmqqalLXJCsdiPc9xfCVcjUJ/eLUUAESyMYMWHtMRhnwauaKKGVSajkQ24gd52vH3/fTMksivilROa2hVCqYAAsY7n6/hgjiOaoOF5VPT/PKgXtEQTA3sIwMqKQ4OlSCdz3vEfl92O6mQRf+qjfLVcX2bRE22wCN5LKLUbTKrYksRYAbnzgrNemigBFWkwiSZgCSALneZkH2P1VEgEEfcTPfvEWwdlc6Hc6qQKlYKIXgwQQbsT9x+mGDa7AmbyRpPpaDEG3wmQGEG1ipH34HcYnrdVRhJ3MSZIEwBc9hjdRdAiASTZp2iQREx9TgIoHVJjGtON9sd8s2sZNtt5/UYAoyhltZOwAEknYD9WxqpSCt2b5TH9DiapQdZFhIEgsoPYi0/qcRJlWO0f5h/fAIIpZNSrNK2Exq6iTsAIMn8sBlN/b3/LFh4V6JzWYpq4VEpHVpd2A1QYbTplmANpggGRIwLxb03Xo3dAQIEpce0wAfqRhbldWa/Jm471F13oTRjNOJ6dOD1IxG3cH6GP6YjqMCTAgeJn8TijGjkLjqANx3xxjYwDwcxgjKUAzANIBMSL+e3e8YiRb+cbDkGRa8j2wCo4jGRgzKPTB60NQyIAfSPeTE41maClgU0qHEhderTFoYxud498A6OqOUU0mYgz2P9I+ffBeT4bTkawTKMd4uCI/rbC96TAQD8wDt8+2OVzLrI1Edjfx2wslY7BdStQm1I/5j9e/nGYBLDx+P+mN4AwfZn27L/zU/wAMQ5hcnUEOKJB+X57jHhQ/awP/AKVvpX//AFY3/wD2pR/ioVfpUU/moxz79XsdnyND9bPZm4Fw4/w0v85H/wAsC1vS3DdzpjwKrf0aceSH9qWW70K4+TIf64w/tRysRy8yPpT/APbC36n6Slo6H/Yx5614fQpZlRlyDTakrWYt1BnVrk+wEY44DxKolIhCQquw+IgfzeI/ixVctx5c1UZkDCAAdQA7nbSxGN57OVKdCu4E01ZSxkTLAALvME+3Y37YlxbZ6HhZ6enmbtZ5LDxLjtTMBlRmOlTYMVRx3BIF9pgiLed01filWkCRlHYBkACtLEMrEmApI0lYvvPbFJ4dx+pSzAraiSDcdiJBiPFhbvF8el5XPtB08s08wDUy5ZYFgIpl5F9dQKNv+W4uSMVtceCJ+LhqpqLcF2XHvQvHHKoZlfLVAErJTLSxGklw1QdHwjSP8wwXwjNNVaoGpPS0OKckyC0sDpsJgL28jGszxvNvlJpIKVbS/MUn/lkGlp1hjCyhZpcQpIBgkS3ybSwao2qkKjV9QUDU3xIqEfGoV1WRYugHcw23RwS23iTfsK/U3FKeUCs1pPSi7nYk3IFp+LY38jFfPrigSZWqJ8gH/wCWEHrHi71q4DmWReq8jmOTUqgeArvywJNqa3whm2NIxpGM9Tc7ZeaPqrLjcsLk/B7+2Dj6pyTbsv1pH/1x5xrxrVitpnZ6OvEeHnfkH50x/VcdrU4dNjlh9FGPNZxqcG0VnpFXLcOcETl7zs4B+8GccUvTuRYD4W9+aZ/BsedasaOChWeiVvS2TGw+6o398C5j0xl0Kt1qglj1g/CJFjP6EYouO1JX2nBT7ha7DnPZIVHZwyAdIAYsDAVQDYEXEHAeXyyl1BZQCQCeowDabr74FeoWufAFj4AA/AY4j9ThlWey5zjI0vWARaVMinSUGLKqrykXvCwxNgNQJO01fN+qqVTUlVHRWUqdQF/aVJv/AKY3n6+imlNqgrctWA0oU0MSdZloLaoVtRAtoHaBU+OJ1TMkgT7Tt+GOeOmrPVn4ycV5Pp7ehG2TKVCBpJUxaokWPzwyz7io7GnUNLmM7BS5BvVqR8IINoG/bFeb5nBWYrK+kzpIBEQe7s2/yaPpjoo8m8jQUagBArgtb/rie9tLMJv2xCeYQ2qopIXplqczqWdmP8M74V8ofzD7j/bHeoQ1xdQBHkFbmfIBwUFh6ZSo4MKhMrH/AC/F949vx98aTh9XSTyQdo6B9dsL6QvIMEe8Ha95xkEKVkQe027f2GATGGayTUjCUyZ1A9LE/GwAt2KhTgMowvyo7mzf1OC+IsaxBVmfqcQxFhMqBJ/l9ztgN8vUUbEA7Xt+eACeqgILNTggA7kTJjziGrTUKGiQxMEN43sR8sE5SpV1EDWXCgoIJMh1JgX/AIdW3affD6txasykfZamqOpijEG26jQCv1LdsLI8WJ8lwmg6BmzKU2MyrAki5G4t7/XGY4q0KrMWiqJO2hre2MwwOKwtvgcjFoX04eTqIBdipjVBVQCWBIEEtqW3bTvfFaYk99rYDRrqQVEj+nviOMTVEMEyLGIm95uPa1/mPOIZwEjr0nW0147Mp/DFh4vTJy+ZUbt9ngf9rvP5jFU4E379D4n8iTiy8cqlqT6WgaASZ3h0IUeD/Y4yl9SOqDvSaKW9MqSCII3GPQf2dla+Vr5eqnMRXpsBcgzqcrCi3/KN+5YC86TTc5kHhmbsBfzsPwOH/wCz7jNKhXdaz8tHp6JadBgzpYDzHf8AxeYNy4MEqdMuVbLA8sKTWfr/AHc06YzzBQlbWSTp5YMMGvZog3A/q7j32XJgBtb1xU5VQAK2lix19IsipUCpEEyDA2DOt6gcOJQoG1hwR+8fQdJ0LZSE+PmMslSoC9TjFJ/annVqZikFayUiCgjSjljqAI+giLBVHkDJK3kdUm0UbGY6AsTg3J8GeqpZdJCgFjquPmN9pP0x0GICqz/vH541ghgoVlZTrmzT2FiIi+2OaVGRPzm21t/z+7AIhjGYLKACI7Tf23+uBmFgYteD5/U4Aao0qEmMc6cSKYv9MdI/47jb5fj+WAVEOMBxKKdzp2A7/l+vGI2GADAcYWxsIZjG6VIswVQWYkAACSSbAD3JwAPaeZasruqwECl9KwqgkKotA3sAJMSexw54b6TfMopLJSpkXdtjpEtpEjVESTIUCZYYsfpX0uKKAHk12V/+XuXqiRra90pkPSQGxbW+xEvEoGo1SmyKlQ0KioR8JEpCLeAoQHY7OxsIxi3nB7Hh/DS1NJznwk/v/jt3Z5dm/Q7XNGslbSJgq1Ike3MGmYvpLAnsDitavbHpC8X0ymnTpJDSOrVsQ03HiMJ+M8H+0kmlGtQTvGr/AA37+PrgjqPiRy6nhqW6L9inlsaDYxlIMEQRaDjIxscRvVjknG4xuMA6bNY1jqMZGAVHIx2jkbEj5WxzjMABA4hUG1R/87f3xmB8ZgEXBeMGAKWqoqr1Ar4uSIAgWjbt3k4S5jJVBqdqbqvxSR5Npx3TcIOmppYjdakW8QN7ecZVzjOADU1L3BqFp+/b6YRs8i+uhUlWBBG4PbEM4OzbFyCzKTtv28WGM/4d0TfU0FYI0wfNpnf8MBICDjsMBIBtBH6/LEy8Ob2x2OEOe6/Vhhgd1M/KKpgqCLfngR2Gra39Ppg3L8MYAg6CGi4dNQidtRG+OszwqpYgJYRIqISd72bxAwUDbBhxSqg0pUdFkGFYgEqQVaAdxpWP+1fGNcRzGtg0zYX9++NNw5xHT+IP9ccVcqwEkH/fAIgBww4S1RjyUIUVCASR/LJ3++3fbAdPKsRIUkbTGMFNgZ0mRfb+4wCC+LZblVCjDqH97H5RfFxymUoU6NRhTVtClGIHU2mzfeQfnbFLz+cFRgVp8uJkLtdiQYgXAMT/AIRtiAO4ESwB7SYP0wh2OOJZEB2pmOkwpm8W3+/AGcUsFGqwsASYmFBt2mBgYVW7kwT/AK/njpq5LAljb395wki5ST6GCnKmBOm7G1rx88RJWibAkxc7iDNu33g42XkG5/p+tsR4oyYdlxouD2EjsZ8+ccZrL6qjctTp1QAAZE7WA2kwPmMcmkdMkNcatrEA6Z+UiJwbwvjL02JBZi2kEAC+mNPY7R4winRGjheYKigOV6ZWwYG6kHbuJ7EYIyFemKiOo6gUckiACIMCO0g33wPmzTZmbWxJAa1PT1GJU37GRPmMBUqmmSPx/W+AFSeT3H9m9WjSyWYqVmXLq2mlrBAgIFhiZ6eqpHklhucd+qcxJomjUVgNZV0bVI6CpkH3Me3nfCf9mNYfYl+B5ruz6+lUbSiUpJYAkvotBPVYSLbz1UErAWdPLYpGgvTJWppIsRquPZgNwcYPB9F8LipeIju4puv2/gUcYyxqAswGsfxzEjsDJsB2iwxW/t2hioMEWImcW1qKk2ADeT28/XHmDudUyZmZO/198VFWafF4R0HFwVXf7DvivDjVBqoOofHHftqj+byO+++E1ansRewn5/rvix+mK+smWggdSgXI7EfkbePODfVvDAyiqsCbP90BjHvAP0w1JrDPL/4LnoPxEXjt+fwU5EGkknbx8x+vphnw7IrUqkkkqoJ6AJMLJA8f74WCqQpGOeYexjGh54bxTJJTYaGYhlVgGEMJsQYtv3FsQms5Q0w7csHUE1dM7TExME3+eGHqBxVqM9ONCIlttMmNIgXALfQEDthZlULNpUSSDH0E/kMAsEBXGoxMwna8mwt+u+JQDEBBYNJi8NYE33E2wyWCYzHbggwRBHaMawCo+labnkrrpodR1eZKnzyh3APcmLAiQKV6i4AK9bmGpREaemA9MXZ/iUqAsUXJBMzUe4x5+vqF106a2ZGkQv75rDwsNYe2IX4yxBHMrwexqtf/APLHKtGSdpnYtWNU0C8SpBazgMrAMYKfAf8Atnt+pOLZwGqgpJTeitTVebao0rpgkj+Uk3HxHzioNUp9w8/T++C6PGVVVENIAFo7dxfHXGupzPJfaxypJP2NwZvB22MQrgbE9UWkG8Qe6f2QtDZR1Rh/IGYSzSQwYld4kQeiAFjFJX1IoFmqT+u+rElP1Mo/jqD6ffs36nGlxIcfUtH2LKBljK1Z3M6mBHsObb2uYgi5hhNl6GTUkfZ6kEEHUC0SemCWYi03EnxHen1PUgNxUe3sf740vqiP43n5n2/t+AwrXcVPuXUUciAV5VfeA15MTe57iGiLW98Vn1IKH7vkhh1DWG822J9yRB8DES+pwReuR7EMfbx4wBxbiFJ6bRUV2Ow0uDM7yVAtJO+BtVyCVO7JrBWAEQwHa50gzYRjjhvD0qMDdmFzT1MOYeZGgEbAoQJG2mwJOF/D82q0mUmCWJj6DHFPNMp6agEGQRIMyGEEXBBAP0xky16ltzvprLVKZq0keioyrVlKM1RWqBgGptrBKhNiTG89rlr6eyFRMvy+YdVWhTqstRtatUX4dFRAt2nqU2AnuBip5v1ZmqxJet8SmmQsIpUmSCqQpmLmL98E0fWGYUUhrpNyirKSikkoulC5PxlRYE7dojHPs1K5/c6VPTvgU8QTQ7qrEqHcCY2BIEx3jA1ZQPnAwRn82ars50AszOQoAEtcgDsPbAtc3+gx0Lg5nXQY5Xh3MVjqIbWF2kXiNu5M/djo8EI/iOxPwNcCPHzA77jzgT7QynpYj5GNiD+YB+gxi8Qq9qjjfZjabmINpPjCpjVEmc4U1KpoexsbqRuJ/iAxHSyxPjBI4lrM1dTvIEyBaI0xEC5n5/M4kp5ykDemwvtPaIjt3v8AU4YjvK8Lk9v19MPOGemkY3i/i2EdPPGfyt/p7Yc5TjzL8sQyy1ZOimWoaUpg8xqqvq60IDAaWptIlgimT/LIvcap062YYIi6yBCqiBVVRf4VChFk77XxXeHcbAzhpNTDpmGpFtPTU1AMECMSAuotpYkGFJOL7n+I00pGnqV4iKNEEZZfeo08zMMI3J0k+cZvHJ9J8N1l8tR0tO58N/n+0vUVZnhyohDZhWqdlorzFB7TVJVd99OojHOT/ZrkM2zFWzQf4mGqmBLE3AKG2/c4n9P8PFeuquGNIEmoyCIsYE2VZaBA7TGGfHvStHkVamWaogVVYxV/hYhZIaKtN1YzB6dPnYHub/EI6epWjqNueKeKTfC6c+76is/sjy1Ihlq5sMGsf3Zt/k39sIPUPAzlqhDl6lGpKhns211MWmDIj7rYpNbjOZUlTXrAgwRzX7f+WN0uO1WYCtWqut7M7MJggGCe04ra31PmYajh5enYv1L9ltB6QdK1UqQSDyxNwI2N4NsD1f2RCJGZYWFuTPYd+YO+FOQ9Rvp00q7lp6UmCYExcbQI8bYB4v6xrOwNHMVQjKpK6mGkiQQZYjsD0wt4gRGEt4TjBK0wx/SqjMVaC1gBopBiVj//ADJYDVuXER/i7YL4b6KVWp1KebpkgkEFTEyVJs1rR8pHnCLh2YqVQDLM61Q7NI2A1AXsW/dsb26bzOCs7xCg1BVpqrNrctzChbqJ6v8AloBMLYAwIE2gX5jHART/AGeS/LXNIWib0qsdr6gpHcffgHJelKjValM1UpPTMaqi1AjXMNqCEKsLILRM2m+BhmiWBNOm3SFmVsAAAbRsAPb2wdkc++sa4UMunUp07CFFj/CNh27YLkFBWZ/Z9qYleI8PAJnrzPV7zCefwjGY4XK12AYVEAa4DV3DCbwRqsRscZgt9w2laIxqcduDb32x2aNyo6j/AIZ/X+2LJBXxxo/vgkUmcqqiW7DuZj9XwRV4RUpOEemwaJIENYmJ6ZETafOAYsjGYIfKusjSfBgT9/jb8McCnYR3tf6X29/zwCojGNHE1VNJ8T2B+sY1SpaoEXO39/14wBRDjMS1UEwN5j9RjGy5CB4sSVn38YYqIsZjuosGPH3Y7ppfttP+nzwCIcZgynwxuWavSAsEgtBIOxA7/wC/g4gekVHUpBMESCPqJ7YAIpxmJHpiFgySOoRtfz3kQfrGCzkk0zLAkWnzEkG3z/DAAAcYMMKCUzl3/dsaqkEOGsASN1O9pFvOITllChgZtcMIg38E+JExvt5ABcZggZWRI9/rEbffsfGJRkIBmZiVgHz/AGvgsdAgY43zm8n78ToVEKwgiZMQfYHBeYoL0i17wpkA33nvbbxHnCsaWDPT1U/aqR1kHVubmIMi/kW+oxfRUJEAx+fz+eKhwbheqvTCqT1gAiwudiSI/EWBxfH4bUiRSqaf5gjaf80QfnOMp8n1fwNpack31/oacOrKtFKAU1BVVz09qhaELD+MaaZB8b9xAeTBVwyxN1IIkGbQR3B7jvhV9sZQyhtLC6nfSQytO8gEJpJ7TPY4LynGqdeYJR2JYi2kze18YyXU5/GQenrN9JZ/Psea+oaYGYcqZV4qLIg6XAYAjyJj6TscLMeicY9Gc+rqFXsoXokQo0gQCLQB+O+Krxj0tVy5JMMsxIB37Ag3H6vjojOLPC1NOdtsTDG8TV8sFNiG9xttMfMYjCTt93fFmSNisQCAYB3+6P0MamMaONYAOi2MnHONhd/bAIzmYzHMYzDAdVuIq66ClMGQdSrBED4QJ2MD8cBLUOoGe4ODDUKqUgaSwb/ECPz+uIMyNLkiGEkg9iLwcIpnNR2Rg6yNypFrXAI/L6Y4TitUEEOdUzqm5mLEncSJjacTVmDaEkkAQAImWMkCxJk9vONZbIhg2rpGlmkwCdMwB3BJBn2G22AGQV+IOzlmMkiGPn3/ACFvGOKzrYLNp32+Y8fI44uDtIFj9e2C84KWmmUBViJYlpHaPlH5YBAyxBnzt373xPRZdR16gpDFemSe4H12kbE4kGVVleozAFQp0AXYloMSfHVYdjjWS5MNzC5YSKa/wmQQAYvIMWsLd8APkjy9RUKsyhgSZW97ix+hn6DEvFHUgMkIpZjywZ0kabg95kna2N5bJmu7hVUPpLAfK5VeoyInDzJ+n6ZLIGZXsSZHTuAnTYyQdR9hteRukLkrlegUMOp+G1xv+Mj2wOCNoMT2ww48q6xoLlQoEMZg3tMfq+AwnVpjv8zHfABLUzjMFpt8IIa4vYfl7YmzecNZVJB1IAsk6pgb32mBa/fBVDhbMKZS+oGSIhYkCQD8UHvecANT07mY0kjbaxHj64LCja5VSGIbSyRCwTO/cbXtfz7HGqlbUNNyReN9hixZGtTSlCUUdwSS7KDqESbtsJMBReBOJH4RRNSqaSzaZUmBrMDQBZgsE9pNrCJB0+pW6FOA6jxJY2GmLtG83EDzjeZy55YeQQWA3ubWaPoR9MNMxl5YjQE2BChgJF7ay0GIMdpHzIuapTIgkuwJv2Hef6+ThWafLe2xfRWw0mG1THeIiZ2ibRP0w0qdOTFQn941crv/AAhTKntGoT9cB1KISncQ4IkEbdwJ+UGPfENM6gFLHTqnT2ki5jzhmXB3mq+50iYW53/PxgnKV+tG09IuFnfwJInyY+WNfZ0al0rDqBfVOq8EkMLbzbAv2WoWKXhB2BgbkTG0k7nzgK3dx76a4sKNakxZwpeW0RrEBhA1dO8XaYmcX2v6rIWTl806H+MZ99d+5XlaQfYWnvjymijKVMGA0HYmReI32kztj0HguZDUSD8h+vrjDUxk7PDNu1dA/FfVFF6elTmmZiF5eY5dRWBMQHUalYb/AA3gi04qL8QVdIU2mDqsRt077LcT3PYYKz+VNRyIGkbkmAPJYxYdpwVnfTeX5bhKlQuqcxWhDScyAFGn4dRMCT/CxuBioxVGetqzcvsa4b6pZNmIWT8Vxa+/a39cP6fHErWcRI+hnFHyPDGLRzBTRoVmvYOYMi1h3Exi05H05TBZRnKZGoLGkBSx+EJ1XuGupOxFowpacXlFQ8Q1iYo436cFIM6t0mSu53/hn8iY8b7oatMi/iBOPVP2d8PSvnTRq1qZSiQzKTJqQbKo8TGqdtu8i0euv2MU6uqtk1Ckgk0BAUm16cwFJ2KyAZkFbzUG6yY6uxS8vU8DpZctYA6iYAH5+ALYysjU5pOoVgwYkgahbbUP4TIPiwOHNTJvRr1CUYNTmUZCDtsykSvZtsB8UcVHNRn9tIUrCiIRdVgADAHge+LTMmhaKW/a59v0L4Io050gze+368b++Ca1BajKUZSSQCoG40gg9u9o84YcPya8r94xDKGZTIAsJ0kkWHUB/wCI9sFioUrw1jcSAe2k4zHFTM3uXPuDA+4gn8cZgyVgnFyDEgRCi8m/bfsb4KoMqinVOlvisYMbidJBHkiQdh3ww4/Up1dBoKFZE/gUL7Qb9gIHz9xhBXpwACwNgbR37E+YPvhjeCXN11IBCKJMTAAnuB7X/D2wIJnSJuYtc3sfnOCNLQgkQZgQen32v5tifI8ONWoWLAqh1MZuSSQiADYsRAHiT4kEwZFAqELJUSRYE+L2jeMRGXfVUO83ESIFrAQBth1/wWs7KwRVb4GQmBCABfjJkFViL7YjSg1GsWq0lZCG6TBUTAmFIj/WcAJWL8nTDQGBN4IBAMDdQTYEgRJ/3lzFM09bBbFoDC4U7gBoENEdhOk2jEWRyw5oDgsD1WN9K3Y2Biw37QT2wVncmyqHp030XliGZeowt4gHTbttgDpYPlciehlYiNRJXdApPVv/AG398M+GcRQVVgOT1NV6xD7kC5i3YyCS2BPtL0aSETSq031KYEnVqsZE2vY9pkbYn9Vccq5ioH06KYXpEAEbByxF/jsJ9sLkOME/qTM0SgXL00ClQ5KpJkmw1brG3vMe2FJyJVVJnW3Y+56Ii8mDe9/lgrgdBHH7wjSxAeJBETpLH4QC1vJn547z6ik5hpRW0hT8YDAPYxEf2wBXU5yg/eOyErI1EatjMwLX+vvifK56nzVNQ6aasNUAEyQSDpKmVgHzePrGMjpdqc6iygpqG8xKsAOkgEmL3jA1WitRNaMzVA4TSFnpgHXa/wAU/O22CrC6GOdeFinUDaS5AHcliY07kaSAIC/jAD4Vm3fpLhJk6jIX4TYnyRMfXzjM5WdXDgmNWrSTeVGkyCLSLBo7HxifKdNRNBp1RULMVcdE+3cxNrAyNhhDt8IEZKraGaSqrpQmwKpbSO5+Z3+mGPD61Jqil3FMwRdS0gtcSAdJgCPM9u9oqeinq06QPLpPXDMquwJDadShTBhWZiCLQDsdsIOO8BFDlqaZpuphgGDHVZgTDG8Tt5+WB+pS4pAGey06hSQNrdgToMqAexOwAGkzbxhHVpMJIBjyAdO8C8d474e8393MQHlahO8hjEjc22jacS8GyAzFHMUzr1oOhVEkkLUaCCpYwaewv1eb4aIkqFnCsqHdVImd/l3/AAtjVdgDUKmRqEkk3vt7j5/PeMdcV4dUpNKrU5bEBXKkAkidIaACflgx8pyaIlaTc1VO6symJvHwPtKnsRbw2IgoqynXCyWDCRaPB/qMWLgebVUMn3U+YsQfeRirZ6RpAvquqgX3gKRG/wAp7YmyfGGJSiaar8KHSsG1tTKZ6vJEYiUbRvp6ihJDdHHMEyAWJYgi6mLdVrEHe18WL0z+zjMZimrJdKhZKjKUBpmAWLLqBJnYCQZS8XwgopTZtIqAkDYKSewsBdpJsFk2Nsejfs99TZfIpVpmox1OWLFCF6QFMEEi0GZjba2M923lFyhv+h5AvUvo3LZReWuWAIpisGd2LaQwFUM2sjWqfvAyWGkiNsVLitA6abZWgdNOq377qqB36Sqg7adRO3eBbv75mKdDiFLS6mGVisiDDoyEib3Rz94x4xTyDpnaWW5gRsqKVM6v/tksXSJAFUAWkEgrNsVGSZzpNYZ5/lqrUw0I6VqRktdXUg99jIuL7Tj6B/Zt+0YZqmlCsxbMC06dIcROoQSJ0wSLeYjbyH1Uy5irmatGm2suFNzJgFHAUG46SRbVEY79L16uV01+a9M0wNYM9VNSDyoJuNULptEnaMN90NRtU0e1+v8A0+5pvnKKzmKdIqygXdAQxAt1MsErIvqIx4kOKcrLVk0025xbU9iBqUyRoN2uIYW+6MfTuVzAqU1cXDqGHyIkfnj56/aL6ZTL5usq8taDdaLIkSoYgD+ETMHaLQcVLBlp5tMpaUQCrldQbUDIJNxGoHeQDPm2H2b9AV2ynNU02sGMVSTAUkiCNM997EEYTtkRl3S4Y1FU0yQRBLQbfI9je4w1yvqB8vk6uVZV6mdC09WpryQRGkrbz99h4LWRFm87UZiaYGmBE0FPYTc0z3xmGOV4qFRVC2Aj4wfmbqTc33xmFb7D2xIUyLcnWtJ2LBjqUEjSIBsBEAxPiMCZagtQ6NQEU5LRI1WsNvlPzw6qUswtMU1StzDFSIbVpKgKNPZSqE95geAAtyDA6lJCagWZioe8EkQSI+njD6GjyxbX4kdAUKoKwNQF2C2WewgbxvucE8CzEVRLAAhiAx6S0Qs+TJnAuZph2tAsCTt2E/cbT3ifbDrgHpatUoNWCgIbLJEsCYaADIA0xJsZt5FXRlzgYVqzOAXMQ7KwAIbsysUN7Cx/7ge2FtTLCpQD69Ta20U7S63BOlSXixN7QNzgz1HReVFVaY0jl2ZpP8QYz0iAAvzmxsQvydcBadJAJ1/ERcEiLzFgvb/SIs1SLf6a49l8rlUTWrVKoLVdI1MSbBLdlWB4mT3whzPqHMUqNQTaoU0hlFlfmMSnaOkAbx8zOF2WqLl3ZTVbUCvLdQdxPWQrSLGIBtqNpAgZsxSaqrFTUCnqW/WTdiCADBY7b23MzirbIcUvuNMnx1stpqEJW5oNQggag+6tq373iIjzfEeczuYHO0VFValPUypGgodkXVJBBLWG474XcVGpiEpwQxIAvCn+Ad4HYTaMd8Cosr02NVaak6hcEyhkAqexInxH0wuMjeXRzS4dopNJdT8NQWAm4CEEyDc7idx5jKQZ6ZAqSXJDaybBQIOrzMD6qO+O/t1Wu5HTVLNV6AIALXLyQFiBuWm52m7X0RxvkLVpvS5nWIRhMFgdXS29qS2NtyTbDXqTzwB1KOYTMa6Yp0iEMtTY6ADPSoYyLQIE+ZvgDhdHQgcWLKwlrBb2ZSYuCI7i8eRiz+pOJUMzQquKfLqfF1DS5m4MLIIPvvBxUKTg0mLVSCpWEix1EgkdUCBc9PfByTaTsb8GzIzObyyVVTSFRSBdW0qzdQ8ljceSexw69W52tXzTU6elUywpkU4AVmgCLbkq+kCbXFpnCvK+ks5l2o1OQyVHYPS1RqMSdOhZYEgHpIBOHXpaiuaqZjnzzC1Mg/Awb94pBiCI6bf4B4w7xQVm2d5fhdXLZiiGr81qaNXRDJpgoeuiknVA6CD30mw7wcXz65ipzmEVdQaV+AhbKdJJIaOkjbpmxJwd6K48BSZnQVKvVpZhJClVLLJ8n3k2GDc/xNKlLlmkgTcBQAVNjKgeZItcycZvjJ0aE1CfmVoqtVuSxrvpbVuBEqe7QbGR2sbgzaCZwl+UXFD93zDpeNIlF1jTqkpJDQ2k7gkQRiLOZNWHUWVNJhSfAHff3vaSfOLhRzGUXIDLUdIPLG+kO7wCxkMOslY33KjxgVVyKT36lpWhTxD1zy6BTMDVXzFRaoKnopoBTRKrCDDxTJKpOx2kDFJzbCrmr1NKuZWppJtBOoTEjUpE+8jBvrPgq01pVVdm1akIJZgoUnTpZhcRYyTBiLbV3JUTPNKhkpshcEgTJ2g3MwRYGO+LVPJhK1aHlClqKtUqFlVhdQFY6BCmdpiN5JjfvhjnuFZdMwSFZyVBYkgAFlDKUQD+UgyWNydowRQ9WchIy+RoCZOosWa5J7gH2F9gMc+m8qmaqVC5caOpggveDAkEQCYi5IFvOJkutnZDZhTjX9iPhPDVFVmqMylV5iAW1yTJGoXEAwR5HbGuMUKlPNaqTOisVemzEKYJCydLEAybruAb98Wv1Fw6mVBFV2BOiEMCIJIYrc2gR/fC71HwB6aI9ROWacgEsDJJLQwk6YXwB8M3nEqVvI14aUoOUenqWX0p6rzFJ2WqGekoaoaiuG0vTUtVMTJUgE7TM7zavetOLM+YfMEGmHZE0g9R0UwNR0mxkf79lR45XanVIHQ5cuyGAUM6lAJ0x31ATb3OB6vGTUGo5dmpI+ptLMF0xGgmDpMEdUz4icKMKdmMtRSjTNtTq0qAUQFqxXpgSSIINyY6gCD3338WbhHG6imn9oQAqsaiwJOoMVOlQdwNwZkG18XTK+kMpmaaDlIqqBy4kEEqCBqU6hYCTc/XAPEvRKFXbrZqYmKlQ6QJnSQo6iBqhrGY3BxK1ar1KlopWr4oZenP2gvRpGi2nQoqGkxhZVTZVLNAJXqUQYANrRii8SNbN1a2YenUXmrbQrMlgAtINp6zoUArYz88RZQqlR1Vw1N6fSWbcQdQJUBTcCIiTbfd3k/Vb5Zqb0dKZVi00g5bV3DEMAVPULACAAD7NXa5Bwgr2lTy2ZNYLTh0aklVGbQN5Uqp1XtFxYiBe+JzxSnVDq8JqEHVAg2/zeYXt87em5yquYNN6VemNdjoVHuxV1aTcQqnpNjqntiqftKylM/ZmfS1QcxJjSGVSCqkDsNRtM39zjWUeTBSVLGSm8dpNz20sriE6kYaT0rMaiDv7D5YzAec4kC5JW9hbawAxmISZpafU9D416gq0czWagE5rvREsklEWkQVv2nSfPUfM4W8N5WYzNSpUoJUarOtTemhkA1KYYEsWiYjVdoJnCbPesBWzi1HQLRblo436dmaYBkAkiI+FZkWK71alI5uqlPTy6T8lYG4TpLkk3ZiCSe8zjXNkNwrHJLxIxWqtToClSdwioyKYMfAOZMSQbjuBcWxIOKmimnSVNlCvMWAltMkQNgSTqgE7WFzWd0wReWA8mO5xHXzKFkBJM7FYkHtE4i2bT04K6ZLm6gKCWnSNVyDqJ0wNKudg/xD+Xt2ByufVSDfUJaf5mBlB8oEGPPfDPPKGW8qkGTJsIjbVeyrvhTkss78w01BAEspAsNx8Xy7XxVVyYO2S8RpnUKjpC1DqApkQFm6jeLbEjeTEY6rMjMlSmFpkyDSUkldM9Ut58YBy9FnZaYBaTAWT/TBGYQtXCoug2WLCI9rRbzgEFEwPfABBUtHa5I7TtJ7eMG5qoiuyj6HtMe5B3Hc/wBsWb0dTya0C2bDGq7sqQzBoXSNMK2kiSbEGSYg7Yq7QnhlZ4ZQrVNT0qZflCWk2GoMLnUN798FcIyZpZyolQEMqOSrKVmdJuKgDCxkd7Dzds1OrRqsqKOqlQZUqDTpu0IVCwZ3vGkkEXAOF2bQ1M8dbBBYjllmGwkKXEklhN9r9oxNhVjD1B6eapTespp9EsUYnmhQuqbjYwYmJjvioPl25YYizHSB3PvH67Yf5v1KGoCgUBOnlh5IJGrUdQkz1X/h+6xTHLVDS1dXQRI/ln4YHkkjbzhIHk9g4i/NVBWoqXDKXMBjIB+Ei5gauwgQNhOKDxLi32bOu9IEnVTYAm8xTck+dTSO/wAZ73wk4jxbMAp++rTy0N6j2tDd7SROM9RceqZmualTTqCqnQIEL9TeSbzvh1ke7CVDqk1TK82mQoYLPSTcNY6flA+/3wRw/jLZivTpU8uhZgIKgAtCEtGoqFWATva8GYwmr8VR8uSQBW1CGvq+hnaDt7e84G9P8R5VZH/eGoDoUU/iAYFSReSx1EBfv8YmrWSm6doc8T4fWovynApOafNIYhiVjpujR1bb2g449OUmzNR12BJYu2wUAAbxMAAR7j54h4r6kXMZhW5egyqTUM6YsCYiIJYnySSSSSTNwziP2XN1KLqHVwtMxC+GB6jABm9/F8FdBw1HDzIt/EfS9FqCU1qMdIX4lAUmWJ+FQVAEETe99UWqa8GQM1LlNO2kSSxG0AXJOqwG82th3mfVgUf8ykqj/pioru3ggqQgiT0k+Te01/OcZXN1RSpJpZ6iAVT8QUC57fDBMD8cKioatfVTDzwelTQGvSzSyoJ09GkQQW0ussQRYWBCtcmBhZ6Ur6a/LaroDtdpC6vAk9m8TN8R5fitTk5lCgZEAUPpI5cawBIn4mI6TaR27h8O4aa4qqKZ5iIIA6QNPxFgZJYxpA8m8YaVckSlveD0XjGV1tSpDSBeJnoERqhQTpEAGAdxbCviPBq2lhVJ6FLkczqIABZUJB64NhGCP2OemqFb7Q+YZ1IRVUKxU6H1amtuCQPlpOEHHHrUq+lizrVBYLIqMq6oImBcLuT43G+E4m2n4icIuHTr7jDhPoFq1Yhgq0uphUerqZhq6QESCzsCBsomTbbFiq/s4iuxD0ihOrkART1BQIIKEaiSDqAAtGElFaeRq0qjUqhRCY01dZDruwTVpIYEEP8ACWmNxixtxMNVXVSziQOa6sAaiiAeZUSkJKnVdYJHTtBGKpNI57abQf8A8Mr0MqtMKZRv+kSRpIIVgxA/eLF7SN7iCS39QUqjuEZanWqVADdDBAkC4uCPnPjHmvHfVjnM0s111aSmqiqrulLUWZgVcASSjiQRNoNhGFtb1rpB5aMrRCHWei7fEIhuxi4kkz2xDhm0PfapnpHH8rSakwdKaMqOUcwIC9UajfSY2/DFEarqQCFgXHSAfqQJP1xJk+I1M3lKdFEqV6iSxZpZtQlrDqLAalEkAXEYiTgleiAlSkabN1BXBVuomDBAsbj6YbTOjw2rCLaklkV5HNLTapMllZgqXvqmGXT/ABgx73mcYeMFueSvUwWdROuzSSZuxA87R4GLFkf2f1amZCuTl6plgrU5OnSxDspM3ZY7dPvbBvqH9lpo5Z6tOsz1gCzLpgMNm0abix2MztN8Q9SCdMzlGS49StZP08aqK+qmNQm6En6kHGY5q8LzEx9mNgouATYAXIbf8fN5xmH5u5C2C0cDrGnzRTPLJgGRufadUf4oj3wHyyJtt/T5Y9H4nwULlVQqWzLqlSEIZo0K3TAnlBZJA2I7mZpzZGodK8p+o9ka4G5FrxB28YuM7NNXRUWlE1QyywoHxWBsDeBPvgL7OOcATAlp0i9vA/Vr4sOXoiq4FNjFFWEOBELuEZFJN2/iPcGewhGRLZYupRWU8y5hyGF+3YPG/i15w3JEbZMZ8T9O0F4auZp5iamimHXQYYsQG6tUBk1AwJsR2g4reQFQUK1RDpRYBG9/e49ogH3gYnqZuqlMUnGmiAhYL8ZViCWUkRN7dpgXxZX9dZZ6quuSpUsvRKD7OrL+8Ul5JVoBYEgmFYHuYvg5QuHkQ+j6Ky1VZavRalykgEPq18wtzOmFVZE2ki/Y3bJem14kVzp6KqQGUUeh4DaumFOoMbOCwGkD+HC5snRIqZ7LE0KTFjyQqgBRpWoAFnTsxEEja0SMVusX1ADMVORULN0vpOxa6iwMtJtsfe07k2ytjik39zef4f05msVplwIKyITq0lQNQJlAZcbEd9cgXI03Sm7KVUypKhSwLLDaXZ7hlJHTJMzbvh16P4c2YoVA9bkUV0iSgIeQw3J8qqEEGzjFj4ZxQ8TfKJVp/Yxl9NelTgslZAVlU1AaQCkwdUhj2XFJPgiTV2gr01laeaR8zmVWrX6qTBTFNRTJIhZueuSWkfKMVDjy5dsu2YoGolSkUKuKjdauxUzP8VzcHb2xcvWXp5s1XSkG00GitWctFRnAK6VEEdQ0my6V0zGwPlvGuFA5rRQPMDGFCgM4gXBSkovY2CjbbfFOS3UQovbZDmMqXp06mkgArTZgh0gnYE7TF4nv2xbePZHLUaVMUKhpsZJZ2LvIgq5AOlbSLATI3xWszl6zE0k1kSW5KhiqmJaxvqEXtNsE8Fy1V4ialStFNVm4AsASWFjHg2HnEPgvqAeoczResxoGoUvHNgsbm/kWjwbYAzLqzkqNItb6AHa284ecS9B5ui6o9O7g8vSQyvESAZAEA31QbbYE4bwiq2aREpM762hNMnokmRPaN5gbzGL4wQs5COF8IWrS0JUFSo7ACmFbWGI9iJjzcbmIGLt6b9OUMoMxSzaU6gYgpzQJlVLbNdDBaPI2wv4Hw981meccw9EBJV0YLWIsAFYKdhv37d8TcSylbMCrUDq4pqyVXler93pLjUQdTIw6VECd/OLnnk6Ho2sIX+v+E5YVNWXFNdJVBSprZwAHqNK+NQExsszthTkclSr1VquwqJq0GkEfUBpfTqKkbQgkG8+0FnlOHtzFqrUWqzq6kFSzySBAUbloOxNrQZvJl/SxWhoVCtfqqX1CVDEcsS0BtMdBUMCbxvhuVch8lqnX/pUeK5DTXZFVlXV0hgVMG4s14jabwMOP+GDIZ2i5bmUwZLAXi6tKqzRHvvgzOZXM5im1cUWCJ0lwpKgi9/kD2FpE9p6znExUpUkqaGSkgRCrMWA091LGNtt5Ii2mHukqIcYuxX6j4YKc1EfVzWHTy4A7wraiGMgSI3+WC8vww0aNVqlZeZU1pVXpeAyFlcFWu2rx2JHth3wL0v8AaawSo1OtSpKHLUn+IWCqpCkh7dxaN7jHPDf2f5riCVGptTQLU06XZl16QZZRJBidPULatxcYSleCp6aghT6TR6i1Y5hCoERKbMSoYmRpUloJAMfCWg3IGJsxVzGYqoay1dFNVRwVI5YhdVSoAOh6mnWWbeR2Aixei+HjKZ3LPUqUqZR6yVUFUGpGllMhZ76GgGQIxcvVXGMnmKo5dZZ/5bHQXkHYrY6iCfhMT9MTKVK0ENNzklWO55xm6LLmKZpA1KVMIRbUyLT/AINSj4BJneD3xdMx64ywqCsjUTUbSGIcFuXqPSxkQVJJuJH1x1xvhdCi+qnnC8g06uukH0arKS1KAhkbsCCSO5vTeHei6Bqy1WnWYl/hGuiLDTI5iM0yD2Fn3gHAtVxWS5+HU3cFaEXqPipFKrlisIa7VUBBUhZOmBAlSvfbxiqlDExvsfOPTDkPtGbpVK9ejSNNWVp11CQNVulYmW6VgTJuYwFnvTdKpUraGqBNPQpp8sgldTkqynUoPgr43tjRTW2zKelKMqr+hB6a4+ctURqauwA01F1BQdRFlOk6ZgXIJ3iMXr0vx857iYLoU0U9SqWDhQlonQuzMGmO57Riu+nuGDKVmGdQU6ZR2010KyyxELWUajaBpm7T2wT6FzlCnnaxDHS6VEpzH8bpAuR2Fr/6S2m2w2tRSv2PX6PE6baKzEawhAe8iQCwHsbfcPbAvH86OR31GVJjYEGb/TFdeualRaBFRNTEKyqWQwpZgGpyDZLrv5iZwDx3hbZXNc1qfNZqLBqlKkVaSQFBVm6oKr5MbCMcs0m1ZaUkngVUOJjSNVGqx8rdT4Ij2jGYT0uAZpwGJCz2qMqva11cAj6jaMZjfy9zPa+xcs02YRqg5Yr6qfJWv0pFMqFlUDCG02ki3k4puQyj81UUwaRKBtRiZ0SLSBedhabSYxmMw48HfHVc2nSw1x+eg54N6IOd108uUpulQ8+oXcqQXqINK6f8BgQJiSwkDBPFfRdfLuMulVq1FiBr6UKgm/SSdRCmJt8u2MxmG80cik1JnPr/AIUaDZc1ozHN1Ugvj4NNzpEyBuIH44TplaVKnXpFYL6Sy6VOmbCG7QZFvJiYBOsZhNYo1jqN3Y34ZXypy3KfUlQuVSml1dWAAlm+Eq29xqHY4q3E6lQOaLxpEjVJi4tAAtF/neZxmMxrjclXJllwbv0IstwYZeiM1UrooditKmA7FyrQxJCgCBJE7+2MHHygpNTs1N9amSZ7EGf5lsfmcaxmFVsybccIu3B89qfMcQI5VGqzqlVgrEgM/wC70r1gHpEEXgXtJqeRqinxD4jK1ahDf9wabe8wfyxmMxM1UvY20Xvik/1JBNL0+XFfNUytZKIFWsGJCkSHNJQyzMR2jSWEzbAuQ9VKM2lbQuhXWpyxNNQVWeWvLmBqUdQABIPSASDrGYpK1ZjKTUnFHofHPXdGvw0ZgUnphqrU1DBSZC6mA0k99iQPh7d/Pv8AjaqqMmpSCxBUkEagVMREAgxFrYzGYbjbtjhNxWOn+yy8P46jU2+zKuXoFAlRWUOCRuxGk3JMiBad98T8aWutKnVGZCUT+7bTSA31AuAti1pmAZIMyIxmMxhPDR2vVc47aSpdFnhcsR+i8yatahTSDWqMw6rKCAzQSB3C7id9u2CeN5pEqulQFai8up03XqQMp1SCTpKKQVA3xmMxrSuzjlqSlhvsNMv6mUZRDVDLQqmtTNRRJ1LYygYREq1gQZ7RYDiXpDLq9RauYqLUZmZdK9EMZWxViTBBNxvHvjMZjOS2vHU9HwOlHxD2z6JkfAciv72mlZ10KKmqBB0NJQiJ76gQQQQMW+rnBl6qClVqKjsVemSWVoEqVVyVWGi8CQDPbGYzES+pHNB3F3mqB8lVDvVZuqhrZBTZZXWBT5nSCqwNSm4g6jucKOL8EK1U5ZNSebVZB0wi1BAp6jAbSWgbdI+u8ZjOXllj8wdEJPbuXdhnqY1K9PmAO7IxDaXWNLdm1BCRKhoAPUoPbD/J16acGo1lQN1EOCouy1LzqsSpWJvsIm2MxmKhFOFP8yZ6mrK1Dpf9Crj+b5uVTNlAop16a+W0sDbbswWPmcKK+Rdqf2tnRUpfvRTgtUdVLkjVACStInckzFsZjMNvbFJFNfM56XX8jDivpavxGqmVrtTo1gr16TS9RXSQGpteVKg0+q8kGO88eiv2VDmVHqtqqo7U1UGysoE1CxF2DHpgdpO9sxmNNLMF7/ycmpzJ9qEfE+P1qeepZXm6qVCuiBggViWharbSNRd7AixsRvhz6z9TtlquVA/eaqC1nBmAHnQE1MYYBTczuPAjMZhvTi1dErUldWN6OQ+0KKyNTKVAHXVTIaDcSA28YzGYzHhz1pxk0mevHTjKKbP/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6152" name="Picture 8" descr="http://upload.wikimedia.org/wikipedia/commons/f/fc/Michael-jordan.jpg"/>
          <p:cNvPicPr>
            <a:picLocks noChangeAspect="1" noChangeArrowheads="1"/>
          </p:cNvPicPr>
          <p:nvPr/>
        </p:nvPicPr>
        <p:blipFill>
          <a:blip r:embed="rId4" cstate="print"/>
          <a:srcRect/>
          <a:stretch>
            <a:fillRect/>
          </a:stretch>
        </p:blipFill>
        <p:spPr bwMode="auto">
          <a:xfrm>
            <a:off x="762000" y="228600"/>
            <a:ext cx="3545284" cy="2362200"/>
          </a:xfrm>
          <a:prstGeom prst="rect">
            <a:avLst/>
          </a:prstGeom>
          <a:noFill/>
        </p:spPr>
      </p:pic>
      <p:sp>
        <p:nvSpPr>
          <p:cNvPr id="8" name="TextBox 7"/>
          <p:cNvSpPr txBox="1"/>
          <p:nvPr/>
        </p:nvSpPr>
        <p:spPr>
          <a:xfrm>
            <a:off x="381000" y="2743200"/>
            <a:ext cx="8382000" cy="523220"/>
          </a:xfrm>
          <a:prstGeom prst="rect">
            <a:avLst/>
          </a:prstGeom>
          <a:noFill/>
        </p:spPr>
        <p:txBody>
          <a:bodyPr wrap="square" rtlCol="0">
            <a:spAutoFit/>
          </a:bodyPr>
          <a:lstStyle/>
          <a:p>
            <a:pPr algn="ctr"/>
            <a:r>
              <a:rPr lang="en-US" sz="2800" dirty="0" smtClean="0">
                <a:solidFill>
                  <a:schemeClr val="bg1"/>
                </a:solidFill>
              </a:rPr>
              <a:t>Passion For the Game, Hard Work, Dedication, Sacrifice</a:t>
            </a:r>
          </a:p>
        </p:txBody>
      </p:sp>
    </p:spTree>
  </p:cSld>
  <p:clrMapOvr>
    <a:masterClrMapping/>
  </p:clrMapOvr>
  <p:transition spd="slow">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6152"/>
                                        </p:tgtEl>
                                        <p:attrNameLst>
                                          <p:attrName>style.visibility</p:attrName>
                                        </p:attrNameLst>
                                      </p:cBhvr>
                                      <p:to>
                                        <p:strVal val="visible"/>
                                      </p:to>
                                    </p:set>
                                    <p:animEffect transition="in" filter="fade">
                                      <p:cBhvr>
                                        <p:cTn id="7" dur="2000"/>
                                        <p:tgtEl>
                                          <p:spTgt spid="6152"/>
                                        </p:tgtEl>
                                      </p:cBhvr>
                                    </p:animEffect>
                                  </p:childTnLst>
                                </p:cTn>
                              </p:par>
                            </p:childTnLst>
                          </p:cTn>
                        </p:par>
                        <p:par>
                          <p:cTn id="8" fill="hold">
                            <p:stCondLst>
                              <p:cond delay="2000"/>
                            </p:stCondLst>
                            <p:childTnLst>
                              <p:par>
                                <p:cTn id="9" presetID="10" presetClass="entr" presetSubtype="0" fill="hold" nodeType="afterEffect">
                                  <p:stCondLst>
                                    <p:cond delay="0"/>
                                  </p:stCondLst>
                                  <p:childTnLst>
                                    <p:set>
                                      <p:cBhvr>
                                        <p:cTn id="10" dur="1" fill="hold">
                                          <p:stCondLst>
                                            <p:cond delay="0"/>
                                          </p:stCondLst>
                                        </p:cTn>
                                        <p:tgtEl>
                                          <p:spTgt spid="6146"/>
                                        </p:tgtEl>
                                        <p:attrNameLst>
                                          <p:attrName>style.visibility</p:attrName>
                                        </p:attrNameLst>
                                      </p:cBhvr>
                                      <p:to>
                                        <p:strVal val="visible"/>
                                      </p:to>
                                    </p:set>
                                    <p:animEffect transition="in" filter="fade">
                                      <p:cBhvr>
                                        <p:cTn id="11" dur="2000"/>
                                        <p:tgtEl>
                                          <p:spTgt spid="6146"/>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left)">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fade">
                                      <p:cBhvr>
                                        <p:cTn id="21" dur="1000"/>
                                        <p:tgtEl>
                                          <p:spTgt spid="2"/>
                                        </p:tgtEl>
                                      </p:cBhvr>
                                    </p:animEffect>
                                    <p:anim calcmode="lin" valueType="num">
                                      <p:cBhvr>
                                        <p:cTn id="22" dur="1000" fill="hold"/>
                                        <p:tgtEl>
                                          <p:spTgt spid="2"/>
                                        </p:tgtEl>
                                        <p:attrNameLst>
                                          <p:attrName>ppt_x</p:attrName>
                                        </p:attrNameLst>
                                      </p:cBhvr>
                                      <p:tavLst>
                                        <p:tav tm="0">
                                          <p:val>
                                            <p:strVal val="#ppt_x"/>
                                          </p:val>
                                        </p:tav>
                                        <p:tav tm="100000">
                                          <p:val>
                                            <p:strVal val="#ppt_x"/>
                                          </p:val>
                                        </p:tav>
                                      </p:tavLst>
                                    </p:anim>
                                    <p:anim calcmode="lin" valueType="num">
                                      <p:cBhvr>
                                        <p:cTn id="23" dur="1000" fill="hold"/>
                                        <p:tgtEl>
                                          <p:spTgt spid="2"/>
                                        </p:tgtEl>
                                        <p:attrNameLst>
                                          <p:attrName>ppt_y</p:attrName>
                                        </p:attrNameLst>
                                      </p:cBhvr>
                                      <p:tavLst>
                                        <p:tav tm="0">
                                          <p:val>
                                            <p:strVal val="#ppt_y+.1"/>
                                          </p:val>
                                        </p:tav>
                                        <p:tav tm="100000">
                                          <p:val>
                                            <p:strVal val="#ppt_y"/>
                                          </p:val>
                                        </p:tav>
                                      </p:tavLst>
                                    </p:anim>
                                  </p:childTnLst>
                                </p:cTn>
                              </p:par>
                            </p:childTnLst>
                          </p:cTn>
                        </p:par>
                        <p:par>
                          <p:cTn id="24" fill="hold">
                            <p:stCondLst>
                              <p:cond delay="1000"/>
                            </p:stCondLst>
                            <p:childTnLst>
                              <p:par>
                                <p:cTn id="25" presetID="53" presetClass="entr" presetSubtype="0" fill="hold" grpId="0" nodeType="after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 calcmode="lin" valueType="num">
                                      <p:cBhvr>
                                        <p:cTn id="2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7924800" cy="1661993"/>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6000" b="1"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Paul’s Passion For Christ </a:t>
            </a:r>
            <a:endParaRPr lang="en-US" sz="5400" b="1"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Content Placeholder 2"/>
          <p:cNvSpPr>
            <a:spLocks noGrp="1"/>
          </p:cNvSpPr>
          <p:nvPr>
            <p:ph idx="1"/>
          </p:nvPr>
        </p:nvSpPr>
        <p:spPr>
          <a:xfrm>
            <a:off x="152400" y="1319308"/>
            <a:ext cx="8915400" cy="4776692"/>
          </a:xfrm>
        </p:spPr>
        <p:txBody>
          <a:bodyPr/>
          <a:lstStyle/>
          <a:p>
            <a:r>
              <a:rPr lang="en-US" b="1" dirty="0" smtClean="0">
                <a:solidFill>
                  <a:schemeClr val="bg2">
                    <a:lumMod val="60000"/>
                    <a:lumOff val="40000"/>
                  </a:schemeClr>
                </a:solidFill>
              </a:rPr>
              <a:t>Vs.1-2,  </a:t>
            </a:r>
            <a:r>
              <a:rPr lang="en-US" b="1" dirty="0" smtClean="0"/>
              <a:t>His Warning</a:t>
            </a:r>
          </a:p>
          <a:p>
            <a:r>
              <a:rPr lang="en-US" b="1" dirty="0" smtClean="0">
                <a:solidFill>
                  <a:schemeClr val="bg2">
                    <a:lumMod val="60000"/>
                    <a:lumOff val="40000"/>
                  </a:schemeClr>
                </a:solidFill>
              </a:rPr>
              <a:t>Vs.3,</a:t>
            </a:r>
            <a:r>
              <a:rPr lang="en-US" b="1" dirty="0" smtClean="0"/>
              <a:t>  The True Circumcision, </a:t>
            </a:r>
            <a:r>
              <a:rPr lang="en-US" sz="2800" b="1" dirty="0" smtClean="0">
                <a:solidFill>
                  <a:schemeClr val="bg2">
                    <a:lumMod val="60000"/>
                    <a:lumOff val="40000"/>
                  </a:schemeClr>
                </a:solidFill>
              </a:rPr>
              <a:t>Rom.2:28-29</a:t>
            </a:r>
            <a:endParaRPr lang="en-US" b="1" dirty="0" smtClean="0">
              <a:solidFill>
                <a:schemeClr val="bg2">
                  <a:lumMod val="60000"/>
                  <a:lumOff val="40000"/>
                </a:schemeClr>
              </a:solidFill>
            </a:endParaRPr>
          </a:p>
          <a:p>
            <a:r>
              <a:rPr lang="en-US" b="1" dirty="0" smtClean="0">
                <a:solidFill>
                  <a:schemeClr val="bg2">
                    <a:lumMod val="60000"/>
                    <a:lumOff val="40000"/>
                  </a:schemeClr>
                </a:solidFill>
              </a:rPr>
              <a:t>Vs.4-7,  </a:t>
            </a:r>
            <a:r>
              <a:rPr lang="en-US" b="1" dirty="0" smtClean="0"/>
              <a:t>His Confidence in the Flesh</a:t>
            </a:r>
          </a:p>
          <a:p>
            <a:r>
              <a:rPr lang="en-US" b="1" dirty="0" smtClean="0">
                <a:solidFill>
                  <a:schemeClr val="bg2">
                    <a:lumMod val="60000"/>
                    <a:lumOff val="40000"/>
                  </a:schemeClr>
                </a:solidFill>
              </a:rPr>
              <a:t>Vs.8-9,</a:t>
            </a:r>
            <a:r>
              <a:rPr lang="en-US" b="1" dirty="0" smtClean="0"/>
              <a:t>  To Be Found in Him</a:t>
            </a:r>
          </a:p>
          <a:p>
            <a:r>
              <a:rPr lang="en-US" b="1" dirty="0" smtClean="0">
                <a:solidFill>
                  <a:schemeClr val="bg2">
                    <a:lumMod val="60000"/>
                    <a:lumOff val="40000"/>
                  </a:schemeClr>
                </a:solidFill>
              </a:rPr>
              <a:t>Vs.10,</a:t>
            </a:r>
            <a:r>
              <a:rPr lang="en-US" b="1" dirty="0" smtClean="0"/>
              <a:t>  To Know Christ,  </a:t>
            </a:r>
            <a:r>
              <a:rPr lang="en-US" sz="2800" b="1" dirty="0" smtClean="0">
                <a:solidFill>
                  <a:schemeClr val="bg2">
                    <a:lumMod val="60000"/>
                    <a:lumOff val="40000"/>
                  </a:schemeClr>
                </a:solidFill>
              </a:rPr>
              <a:t>Gen.4:1</a:t>
            </a:r>
            <a:endParaRPr lang="en-US" b="1" dirty="0" smtClean="0">
              <a:solidFill>
                <a:schemeClr val="bg2">
                  <a:lumMod val="60000"/>
                  <a:lumOff val="40000"/>
                </a:schemeClr>
              </a:solidFill>
            </a:endParaRPr>
          </a:p>
          <a:p>
            <a:r>
              <a:rPr lang="en-US" b="1" dirty="0" smtClean="0">
                <a:solidFill>
                  <a:schemeClr val="bg2">
                    <a:lumMod val="60000"/>
                    <a:lumOff val="40000"/>
                  </a:schemeClr>
                </a:solidFill>
              </a:rPr>
              <a:t>Vs.11,</a:t>
            </a:r>
            <a:r>
              <a:rPr lang="en-US" b="1" dirty="0" smtClean="0"/>
              <a:t>  The Resurrection of Life, </a:t>
            </a:r>
            <a:r>
              <a:rPr lang="en-US" sz="2800" b="1" dirty="0" smtClean="0">
                <a:solidFill>
                  <a:schemeClr val="bg2">
                    <a:lumMod val="60000"/>
                    <a:lumOff val="40000"/>
                  </a:schemeClr>
                </a:solidFill>
              </a:rPr>
              <a:t>Jn.5:28-29, Lk.14:14</a:t>
            </a:r>
            <a:endParaRPr lang="en-US" b="1" dirty="0" smtClean="0">
              <a:solidFill>
                <a:schemeClr val="bg2">
                  <a:lumMod val="60000"/>
                  <a:lumOff val="40000"/>
                </a:schemeClr>
              </a:solidFill>
            </a:endParaRPr>
          </a:p>
          <a:p>
            <a:r>
              <a:rPr lang="en-US" b="1" dirty="0" smtClean="0">
                <a:solidFill>
                  <a:schemeClr val="bg2">
                    <a:lumMod val="60000"/>
                    <a:lumOff val="40000"/>
                  </a:schemeClr>
                </a:solidFill>
              </a:rPr>
              <a:t>Vs.12,  </a:t>
            </a:r>
            <a:r>
              <a:rPr lang="en-US" b="1" dirty="0" smtClean="0"/>
              <a:t>Lay Hold on Christ</a:t>
            </a:r>
          </a:p>
          <a:p>
            <a:r>
              <a:rPr lang="en-US" b="1" dirty="0" smtClean="0">
                <a:solidFill>
                  <a:schemeClr val="bg2">
                    <a:lumMod val="60000"/>
                    <a:lumOff val="40000"/>
                  </a:schemeClr>
                </a:solidFill>
              </a:rPr>
              <a:t>Vs.13-14,  </a:t>
            </a:r>
            <a:r>
              <a:rPr lang="en-US" b="1" dirty="0" smtClean="0"/>
              <a:t>Press Toward the Prize</a:t>
            </a:r>
          </a:p>
          <a:p>
            <a:r>
              <a:rPr lang="en-US" b="1" dirty="0" smtClean="0">
                <a:solidFill>
                  <a:schemeClr val="bg2">
                    <a:lumMod val="60000"/>
                    <a:lumOff val="40000"/>
                  </a:schemeClr>
                </a:solidFill>
              </a:rPr>
              <a:t>Vs.15,  </a:t>
            </a:r>
            <a:r>
              <a:rPr lang="en-US" b="1" dirty="0" smtClean="0"/>
              <a:t>Strive for Maturity</a:t>
            </a:r>
            <a:endParaRPr lang="en-US" b="1" dirty="0"/>
          </a:p>
        </p:txBody>
      </p:sp>
    </p:spTree>
  </p:cSld>
  <p:clrMapOvr>
    <a:masterClrMapping/>
  </p:clrMapOvr>
  <p:transition spd="slow">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9" presetClass="entr" presetSubtype="0" accel="10000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3"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4"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5"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39" presetClass="entr" presetSubtype="0" accel="10000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5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1" dur="5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2" dur="5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3"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39" presetClass="entr" presetSubtype="0" accel="10000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500" fill="hold"/>
                                        <p:tgtEl>
                                          <p:spTgt spid="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9" dur="500" fill="hold"/>
                                        <p:tgtEl>
                                          <p:spTgt spid="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0" dur="500" fill="hold"/>
                                        <p:tgtEl>
                                          <p:spTgt spid="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31"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39" presetClass="entr" presetSubtype="0" accel="100000" fill="hold" grpId="0"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 calcmode="lin" valueType="num">
                                      <p:cBhvr>
                                        <p:cTn id="36" dur="500" fill="hold"/>
                                        <p:tgtEl>
                                          <p:spTgt spid="3">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7" dur="500" fill="hold"/>
                                        <p:tgtEl>
                                          <p:spTgt spid="3">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8" dur="500" fill="hold"/>
                                        <p:tgtEl>
                                          <p:spTgt spid="3">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39"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39" presetClass="entr" presetSubtype="0" accel="100000" fill="hold" grpId="0" nodeType="clickEffect">
                                  <p:stCondLst>
                                    <p:cond delay="0"/>
                                  </p:stCondLst>
                                  <p:childTnLst>
                                    <p:set>
                                      <p:cBhvr>
                                        <p:cTn id="43" dur="1" fill="hold">
                                          <p:stCondLst>
                                            <p:cond delay="0"/>
                                          </p:stCondLst>
                                        </p:cTn>
                                        <p:tgtEl>
                                          <p:spTgt spid="3">
                                            <p:txEl>
                                              <p:pRg st="4" end="4"/>
                                            </p:txEl>
                                          </p:spTgt>
                                        </p:tgtEl>
                                        <p:attrNameLst>
                                          <p:attrName>style.visibility</p:attrName>
                                        </p:attrNameLst>
                                      </p:cBhvr>
                                      <p:to>
                                        <p:strVal val="visible"/>
                                      </p:to>
                                    </p:set>
                                    <p:anim calcmode="lin" valueType="num">
                                      <p:cBhvr>
                                        <p:cTn id="44" dur="500" fill="hold"/>
                                        <p:tgtEl>
                                          <p:spTgt spid="3">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5" dur="500" fill="hold"/>
                                        <p:tgtEl>
                                          <p:spTgt spid="3">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6" dur="500" fill="hold"/>
                                        <p:tgtEl>
                                          <p:spTgt spid="3">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47"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39" presetClass="entr" presetSubtype="0" accel="100000" fill="hold" grpId="0" nodeType="clickEffect">
                                  <p:stCondLst>
                                    <p:cond delay="0"/>
                                  </p:stCondLst>
                                  <p:childTnLst>
                                    <p:set>
                                      <p:cBhvr>
                                        <p:cTn id="51" dur="1" fill="hold">
                                          <p:stCondLst>
                                            <p:cond delay="0"/>
                                          </p:stCondLst>
                                        </p:cTn>
                                        <p:tgtEl>
                                          <p:spTgt spid="3">
                                            <p:txEl>
                                              <p:pRg st="5" end="5"/>
                                            </p:txEl>
                                          </p:spTgt>
                                        </p:tgtEl>
                                        <p:attrNameLst>
                                          <p:attrName>style.visibility</p:attrName>
                                        </p:attrNameLst>
                                      </p:cBhvr>
                                      <p:to>
                                        <p:strVal val="visible"/>
                                      </p:to>
                                    </p:set>
                                    <p:anim calcmode="lin" valueType="num">
                                      <p:cBhvr>
                                        <p:cTn id="52" dur="500" fill="hold"/>
                                        <p:tgtEl>
                                          <p:spTgt spid="3">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3" dur="500" fill="hold"/>
                                        <p:tgtEl>
                                          <p:spTgt spid="3">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4" dur="500" fill="hold"/>
                                        <p:tgtEl>
                                          <p:spTgt spid="3">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55"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39" presetClass="entr" presetSubtype="0" accel="100000" fill="hold" grpId="0" nodeType="clickEffect">
                                  <p:stCondLst>
                                    <p:cond delay="0"/>
                                  </p:stCondLst>
                                  <p:childTnLst>
                                    <p:set>
                                      <p:cBhvr>
                                        <p:cTn id="59" dur="1" fill="hold">
                                          <p:stCondLst>
                                            <p:cond delay="0"/>
                                          </p:stCondLst>
                                        </p:cTn>
                                        <p:tgtEl>
                                          <p:spTgt spid="3">
                                            <p:txEl>
                                              <p:pRg st="6" end="6"/>
                                            </p:txEl>
                                          </p:spTgt>
                                        </p:tgtEl>
                                        <p:attrNameLst>
                                          <p:attrName>style.visibility</p:attrName>
                                        </p:attrNameLst>
                                      </p:cBhvr>
                                      <p:to>
                                        <p:strVal val="visible"/>
                                      </p:to>
                                    </p:set>
                                    <p:anim calcmode="lin" valueType="num">
                                      <p:cBhvr>
                                        <p:cTn id="60" dur="500" fill="hold"/>
                                        <p:tgtEl>
                                          <p:spTgt spid="3">
                                            <p:txEl>
                                              <p:pRg st="6" end="6"/>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61" dur="500" fill="hold"/>
                                        <p:tgtEl>
                                          <p:spTgt spid="3">
                                            <p:txEl>
                                              <p:pRg st="6" end="6"/>
                                            </p:txEl>
                                          </p:spTgt>
                                        </p:tgtEl>
                                        <p:attrNameLst>
                                          <p:attrName>ppt_w</p:attrName>
                                        </p:attrNameLst>
                                      </p:cBhvr>
                                      <p:tavLst>
                                        <p:tav tm="0">
                                          <p:val>
                                            <p:strVal val="#ppt_w+.3"/>
                                          </p:val>
                                        </p:tav>
                                        <p:tav tm="50000">
                                          <p:val>
                                            <p:strVal val="#ppt_w+.3"/>
                                          </p:val>
                                        </p:tav>
                                        <p:tav tm="100000">
                                          <p:val>
                                            <p:strVal val="#ppt_w"/>
                                          </p:val>
                                        </p:tav>
                                      </p:tavLst>
                                    </p:anim>
                                    <p:anim calcmode="lin" valueType="num">
                                      <p:cBhvr>
                                        <p:cTn id="62" dur="500" fill="hold"/>
                                        <p:tgtEl>
                                          <p:spTgt spid="3">
                                            <p:txEl>
                                              <p:pRg st="6" end="6"/>
                                            </p:txEl>
                                          </p:spTgt>
                                        </p:tgtEl>
                                        <p:attrNameLst>
                                          <p:attrName>ppt_x</p:attrName>
                                        </p:attrNameLst>
                                      </p:cBhvr>
                                      <p:tavLst>
                                        <p:tav tm="0">
                                          <p:val>
                                            <p:strVal val="#ppt_x-.3"/>
                                          </p:val>
                                        </p:tav>
                                        <p:tav tm="50000">
                                          <p:val>
                                            <p:strVal val="#ppt_x"/>
                                          </p:val>
                                        </p:tav>
                                        <p:tav tm="100000">
                                          <p:val>
                                            <p:strVal val="#ppt_x"/>
                                          </p:val>
                                        </p:tav>
                                      </p:tavLst>
                                    </p:anim>
                                    <p:anim calcmode="lin" valueType="num">
                                      <p:cBhvr>
                                        <p:cTn id="63"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39" presetClass="entr" presetSubtype="0" accel="100000" fill="hold" grpId="0" nodeType="clickEffect">
                                  <p:stCondLst>
                                    <p:cond delay="0"/>
                                  </p:stCondLst>
                                  <p:childTnLst>
                                    <p:set>
                                      <p:cBhvr>
                                        <p:cTn id="67" dur="1" fill="hold">
                                          <p:stCondLst>
                                            <p:cond delay="0"/>
                                          </p:stCondLst>
                                        </p:cTn>
                                        <p:tgtEl>
                                          <p:spTgt spid="3">
                                            <p:txEl>
                                              <p:pRg st="7" end="7"/>
                                            </p:txEl>
                                          </p:spTgt>
                                        </p:tgtEl>
                                        <p:attrNameLst>
                                          <p:attrName>style.visibility</p:attrName>
                                        </p:attrNameLst>
                                      </p:cBhvr>
                                      <p:to>
                                        <p:strVal val="visible"/>
                                      </p:to>
                                    </p:set>
                                    <p:anim calcmode="lin" valueType="num">
                                      <p:cBhvr>
                                        <p:cTn id="68" dur="500" fill="hold"/>
                                        <p:tgtEl>
                                          <p:spTgt spid="3">
                                            <p:txEl>
                                              <p:pRg st="7" end="7"/>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69" dur="500" fill="hold"/>
                                        <p:tgtEl>
                                          <p:spTgt spid="3">
                                            <p:txEl>
                                              <p:pRg st="7" end="7"/>
                                            </p:txEl>
                                          </p:spTgt>
                                        </p:tgtEl>
                                        <p:attrNameLst>
                                          <p:attrName>ppt_w</p:attrName>
                                        </p:attrNameLst>
                                      </p:cBhvr>
                                      <p:tavLst>
                                        <p:tav tm="0">
                                          <p:val>
                                            <p:strVal val="#ppt_w+.3"/>
                                          </p:val>
                                        </p:tav>
                                        <p:tav tm="50000">
                                          <p:val>
                                            <p:strVal val="#ppt_w+.3"/>
                                          </p:val>
                                        </p:tav>
                                        <p:tav tm="100000">
                                          <p:val>
                                            <p:strVal val="#ppt_w"/>
                                          </p:val>
                                        </p:tav>
                                      </p:tavLst>
                                    </p:anim>
                                    <p:anim calcmode="lin" valueType="num">
                                      <p:cBhvr>
                                        <p:cTn id="70" dur="500" fill="hold"/>
                                        <p:tgtEl>
                                          <p:spTgt spid="3">
                                            <p:txEl>
                                              <p:pRg st="7" end="7"/>
                                            </p:txEl>
                                          </p:spTgt>
                                        </p:tgtEl>
                                        <p:attrNameLst>
                                          <p:attrName>ppt_x</p:attrName>
                                        </p:attrNameLst>
                                      </p:cBhvr>
                                      <p:tavLst>
                                        <p:tav tm="0">
                                          <p:val>
                                            <p:strVal val="#ppt_x-.3"/>
                                          </p:val>
                                        </p:tav>
                                        <p:tav tm="50000">
                                          <p:val>
                                            <p:strVal val="#ppt_x"/>
                                          </p:val>
                                        </p:tav>
                                        <p:tav tm="100000">
                                          <p:val>
                                            <p:strVal val="#ppt_x"/>
                                          </p:val>
                                        </p:tav>
                                      </p:tavLst>
                                    </p:anim>
                                    <p:anim calcmode="lin" valueType="num">
                                      <p:cBhvr>
                                        <p:cTn id="71"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39" presetClass="entr" presetSubtype="0" accel="100000" fill="hold" grpId="0" nodeType="clickEffect">
                                  <p:stCondLst>
                                    <p:cond delay="0"/>
                                  </p:stCondLst>
                                  <p:childTnLst>
                                    <p:set>
                                      <p:cBhvr>
                                        <p:cTn id="75" dur="1" fill="hold">
                                          <p:stCondLst>
                                            <p:cond delay="0"/>
                                          </p:stCondLst>
                                        </p:cTn>
                                        <p:tgtEl>
                                          <p:spTgt spid="3">
                                            <p:txEl>
                                              <p:pRg st="8" end="8"/>
                                            </p:txEl>
                                          </p:spTgt>
                                        </p:tgtEl>
                                        <p:attrNameLst>
                                          <p:attrName>style.visibility</p:attrName>
                                        </p:attrNameLst>
                                      </p:cBhvr>
                                      <p:to>
                                        <p:strVal val="visible"/>
                                      </p:to>
                                    </p:set>
                                    <p:anim calcmode="lin" valueType="num">
                                      <p:cBhvr>
                                        <p:cTn id="76" dur="500" fill="hold"/>
                                        <p:tgtEl>
                                          <p:spTgt spid="3">
                                            <p:txEl>
                                              <p:pRg st="8" end="8"/>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77" dur="500" fill="hold"/>
                                        <p:tgtEl>
                                          <p:spTgt spid="3">
                                            <p:txEl>
                                              <p:pRg st="8" end="8"/>
                                            </p:txEl>
                                          </p:spTgt>
                                        </p:tgtEl>
                                        <p:attrNameLst>
                                          <p:attrName>ppt_w</p:attrName>
                                        </p:attrNameLst>
                                      </p:cBhvr>
                                      <p:tavLst>
                                        <p:tav tm="0">
                                          <p:val>
                                            <p:strVal val="#ppt_w+.3"/>
                                          </p:val>
                                        </p:tav>
                                        <p:tav tm="50000">
                                          <p:val>
                                            <p:strVal val="#ppt_w+.3"/>
                                          </p:val>
                                        </p:tav>
                                        <p:tav tm="100000">
                                          <p:val>
                                            <p:strVal val="#ppt_w"/>
                                          </p:val>
                                        </p:tav>
                                      </p:tavLst>
                                    </p:anim>
                                    <p:anim calcmode="lin" valueType="num">
                                      <p:cBhvr>
                                        <p:cTn id="78" dur="500" fill="hold"/>
                                        <p:tgtEl>
                                          <p:spTgt spid="3">
                                            <p:txEl>
                                              <p:pRg st="8" end="8"/>
                                            </p:txEl>
                                          </p:spTgt>
                                        </p:tgtEl>
                                        <p:attrNameLst>
                                          <p:attrName>ppt_x</p:attrName>
                                        </p:attrNameLst>
                                      </p:cBhvr>
                                      <p:tavLst>
                                        <p:tav tm="0">
                                          <p:val>
                                            <p:strVal val="#ppt_x-.3"/>
                                          </p:val>
                                        </p:tav>
                                        <p:tav tm="50000">
                                          <p:val>
                                            <p:strVal val="#ppt_x"/>
                                          </p:val>
                                        </p:tav>
                                        <p:tav tm="100000">
                                          <p:val>
                                            <p:strVal val="#ppt_x"/>
                                          </p:val>
                                        </p:tav>
                                      </p:tavLst>
                                    </p:anim>
                                    <p:anim calcmode="lin" valueType="num">
                                      <p:cBhvr>
                                        <p:cTn id="79"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3" name="Rectangle 3"/>
          <p:cNvSpPr>
            <a:spLocks noGrp="1" noChangeArrowheads="1"/>
          </p:cNvSpPr>
          <p:nvPr>
            <p:ph type="body" idx="1"/>
          </p:nvPr>
        </p:nvSpPr>
        <p:spPr>
          <a:xfrm>
            <a:off x="228600" y="1676400"/>
            <a:ext cx="8458200" cy="4800600"/>
          </a:xfrm>
        </p:spPr>
        <p:txBody>
          <a:bodyPr>
            <a:noAutofit/>
          </a:bodyPr>
          <a:lstStyle/>
          <a:p>
            <a:pPr marL="609600" indent="-609600" eaLnBrk="1" hangingPunct="1">
              <a:buClrTx/>
              <a:buSzPct val="82000"/>
              <a:buFont typeface="Wingdings" pitchFamily="2" charset="2"/>
              <a:buAutoNum type="arabicPeriod"/>
            </a:pPr>
            <a:r>
              <a:rPr lang="en-US" dirty="0" smtClean="0">
                <a:effectLst/>
              </a:rPr>
              <a:t>Hear the Gospel of Christ,  </a:t>
            </a:r>
            <a:r>
              <a:rPr lang="en-US" sz="2800" dirty="0" smtClean="0">
                <a:effectLst/>
              </a:rPr>
              <a:t>Acts 18:8</a:t>
            </a:r>
            <a:endParaRPr lang="en-US" dirty="0" smtClean="0">
              <a:effectLst/>
            </a:endParaRPr>
          </a:p>
          <a:p>
            <a:pPr marL="609600" indent="-609600" eaLnBrk="1" hangingPunct="1">
              <a:buClrTx/>
              <a:buSzPct val="82000"/>
              <a:buFont typeface="Wingdings" pitchFamily="2" charset="2"/>
              <a:buAutoNum type="arabicPeriod"/>
            </a:pPr>
            <a:r>
              <a:rPr lang="en-US" dirty="0" smtClean="0">
                <a:effectLst/>
              </a:rPr>
              <a:t>Believe in Jesus Christ,   </a:t>
            </a:r>
            <a:r>
              <a:rPr lang="en-US" sz="2800" dirty="0" smtClean="0">
                <a:effectLst/>
              </a:rPr>
              <a:t>Rom.5:1</a:t>
            </a:r>
            <a:endParaRPr lang="en-US" dirty="0" smtClean="0">
              <a:effectLst/>
            </a:endParaRPr>
          </a:p>
          <a:p>
            <a:pPr marL="609600" indent="-609600" eaLnBrk="1" hangingPunct="1">
              <a:buClrTx/>
              <a:buSzPct val="82000"/>
              <a:buFont typeface="Wingdings" pitchFamily="2" charset="2"/>
              <a:buAutoNum type="arabicPeriod"/>
            </a:pPr>
            <a:r>
              <a:rPr lang="en-US" dirty="0" smtClean="0">
                <a:effectLst/>
              </a:rPr>
              <a:t>Repent and Turn to God,  </a:t>
            </a:r>
            <a:r>
              <a:rPr lang="en-US" sz="2800" dirty="0" smtClean="0">
                <a:effectLst/>
              </a:rPr>
              <a:t>Luke 24:47</a:t>
            </a:r>
            <a:endParaRPr lang="en-US" dirty="0" smtClean="0">
              <a:effectLst/>
            </a:endParaRPr>
          </a:p>
          <a:p>
            <a:pPr marL="609600" indent="-609600" eaLnBrk="1" hangingPunct="1">
              <a:buClrTx/>
              <a:buSzPct val="82000"/>
              <a:buFont typeface="Wingdings" pitchFamily="2" charset="2"/>
              <a:buAutoNum type="arabicPeriod"/>
            </a:pPr>
            <a:r>
              <a:rPr lang="en-US" dirty="0" smtClean="0">
                <a:effectLst/>
              </a:rPr>
              <a:t>Confess Jesus Before Men,  </a:t>
            </a:r>
            <a:r>
              <a:rPr lang="en-US" sz="2800" dirty="0" smtClean="0">
                <a:effectLst/>
              </a:rPr>
              <a:t>Acts 8:37</a:t>
            </a:r>
            <a:endParaRPr lang="en-US" dirty="0" smtClean="0">
              <a:effectLst/>
            </a:endParaRPr>
          </a:p>
          <a:p>
            <a:pPr marL="609600" indent="-609600" eaLnBrk="1" hangingPunct="1">
              <a:buClrTx/>
              <a:buSzPct val="82000"/>
              <a:buFont typeface="Wingdings" pitchFamily="2" charset="2"/>
              <a:buAutoNum type="arabicPeriod"/>
            </a:pPr>
            <a:r>
              <a:rPr lang="en-US" dirty="0" smtClean="0">
                <a:effectLst/>
              </a:rPr>
              <a:t>Be Baptized for the Remission of Sins, </a:t>
            </a:r>
            <a:r>
              <a:rPr lang="en-US" sz="2800" dirty="0" smtClean="0">
                <a:effectLst/>
              </a:rPr>
              <a:t>Ac.2:38</a:t>
            </a:r>
            <a:endParaRPr lang="en-US" dirty="0" smtClean="0">
              <a:effectLst/>
            </a:endParaRPr>
          </a:p>
          <a:p>
            <a:pPr marL="609600" indent="-609600" eaLnBrk="1" hangingPunct="1">
              <a:buClrTx/>
              <a:buSzPct val="82000"/>
              <a:buFontTx/>
              <a:buNone/>
            </a:pPr>
            <a:r>
              <a:rPr lang="en-US" dirty="0" smtClean="0">
                <a:effectLst/>
              </a:rPr>
              <a:t>        ---------------------------------</a:t>
            </a:r>
          </a:p>
          <a:p>
            <a:pPr marL="609600" indent="-609600" eaLnBrk="1" hangingPunct="1">
              <a:buClrTx/>
              <a:buSzPct val="82000"/>
              <a:buFont typeface="Wingdings" pitchFamily="2" charset="2"/>
              <a:buChar char="Ø"/>
            </a:pPr>
            <a:r>
              <a:rPr lang="en-US" dirty="0" smtClean="0">
                <a:solidFill>
                  <a:schemeClr val="bg2">
                    <a:lumMod val="60000"/>
                    <a:lumOff val="40000"/>
                  </a:schemeClr>
                </a:solidFill>
                <a:effectLst/>
              </a:rPr>
              <a:t>Be Thou Faithful Unto Death,  </a:t>
            </a:r>
            <a:r>
              <a:rPr lang="en-US" sz="2800" dirty="0" smtClean="0">
                <a:solidFill>
                  <a:schemeClr val="bg2">
                    <a:lumMod val="60000"/>
                    <a:lumOff val="40000"/>
                  </a:schemeClr>
                </a:solidFill>
                <a:effectLst/>
              </a:rPr>
              <a:t>Rev.2:10</a:t>
            </a:r>
            <a:endParaRPr lang="en-US" dirty="0" smtClean="0">
              <a:solidFill>
                <a:schemeClr val="bg2">
                  <a:lumMod val="60000"/>
                  <a:lumOff val="40000"/>
                </a:schemeClr>
              </a:solidFill>
              <a:effectLst/>
            </a:endParaRPr>
          </a:p>
          <a:p>
            <a:pPr marL="609600" indent="-609600" eaLnBrk="1" hangingPunct="1">
              <a:buClrTx/>
              <a:buSzPct val="82000"/>
              <a:buFont typeface="Wingdings" pitchFamily="2" charset="2"/>
              <a:buChar char="Ø"/>
            </a:pPr>
            <a:r>
              <a:rPr lang="en-US" dirty="0" smtClean="0">
                <a:solidFill>
                  <a:schemeClr val="bg2">
                    <a:lumMod val="60000"/>
                    <a:lumOff val="40000"/>
                  </a:schemeClr>
                </a:solidFill>
                <a:effectLst/>
              </a:rPr>
              <a:t>If Err From The Faith: Repent and Pray God,       </a:t>
            </a:r>
            <a:r>
              <a:rPr lang="en-US" sz="2800" dirty="0" smtClean="0">
                <a:solidFill>
                  <a:schemeClr val="bg2">
                    <a:lumMod val="60000"/>
                    <a:lumOff val="40000"/>
                  </a:schemeClr>
                </a:solidFill>
                <a:effectLst/>
              </a:rPr>
              <a:t>Acts 8:22</a:t>
            </a:r>
            <a:endParaRPr lang="en-US" dirty="0" smtClean="0">
              <a:solidFill>
                <a:schemeClr val="bg2">
                  <a:lumMod val="60000"/>
                  <a:lumOff val="40000"/>
                </a:schemeClr>
              </a:solidFill>
              <a:effectLst/>
            </a:endParaRPr>
          </a:p>
        </p:txBody>
      </p:sp>
      <p:sp>
        <p:nvSpPr>
          <p:cNvPr id="30724" name="WordArt 4"/>
          <p:cNvSpPr>
            <a:spLocks noChangeArrowheads="1" noChangeShapeType="1" noTextEdit="1"/>
          </p:cNvSpPr>
          <p:nvPr/>
        </p:nvSpPr>
        <p:spPr bwMode="auto">
          <a:xfrm>
            <a:off x="457200" y="457200"/>
            <a:ext cx="8305800" cy="838200"/>
          </a:xfrm>
          <a:prstGeom prst="rect">
            <a:avLst/>
          </a:prstGeom>
        </p:spPr>
        <p:txBody>
          <a:bodyPr wrap="none" fromWordArt="1">
            <a:prstTxWarp prst="textWave2">
              <a:avLst>
                <a:gd name="adj1" fmla="val 13005"/>
                <a:gd name="adj2" fmla="val 0"/>
              </a:avLst>
            </a:prstTxWarp>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2800" b="1" kern="10" dirty="0">
                <a:ln/>
                <a:solidFill>
                  <a:schemeClr val="accent3"/>
                </a:solidFill>
                <a:latin typeface="Impact"/>
              </a:rPr>
              <a:t>The Plan of Salvation</a:t>
            </a:r>
          </a:p>
        </p:txBody>
      </p:sp>
    </p:spTree>
  </p:cSld>
  <p:clrMapOvr>
    <a:masterClrMapping/>
  </p:clrMapOvr>
  <p:transition spd="slow">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0724"/>
                                        </p:tgtEl>
                                        <p:attrNameLst>
                                          <p:attrName>style.visibility</p:attrName>
                                        </p:attrNameLst>
                                      </p:cBhvr>
                                      <p:to>
                                        <p:strVal val="visible"/>
                                      </p:to>
                                    </p:set>
                                    <p:animEffect transition="in" filter="wipe(left)">
                                      <p:cBhvr>
                                        <p:cTn id="7" dur="1000"/>
                                        <p:tgtEl>
                                          <p:spTgt spid="30724"/>
                                        </p:tgtEl>
                                      </p:cBhvr>
                                    </p:animEffect>
                                  </p:childTnLst>
                                </p:cTn>
                              </p:par>
                            </p:childTnLst>
                          </p:cTn>
                        </p:par>
                        <p:par>
                          <p:cTn id="8" fill="hold">
                            <p:stCondLst>
                              <p:cond delay="1000"/>
                            </p:stCondLst>
                            <p:childTnLst>
                              <p:par>
                                <p:cTn id="9" presetID="17" presetClass="entr" presetSubtype="8" fill="hold" grpId="0" nodeType="afterEffect">
                                  <p:stCondLst>
                                    <p:cond delay="500"/>
                                  </p:stCondLst>
                                  <p:childTnLst>
                                    <p:set>
                                      <p:cBhvr>
                                        <p:cTn id="10" dur="1" fill="hold">
                                          <p:stCondLst>
                                            <p:cond delay="0"/>
                                          </p:stCondLst>
                                        </p:cTn>
                                        <p:tgtEl>
                                          <p:spTgt spid="30723">
                                            <p:txEl>
                                              <p:pRg st="0" end="0"/>
                                            </p:txEl>
                                          </p:spTgt>
                                        </p:tgtEl>
                                        <p:attrNameLst>
                                          <p:attrName>style.visibility</p:attrName>
                                        </p:attrNameLst>
                                      </p:cBhvr>
                                      <p:to>
                                        <p:strVal val="visible"/>
                                      </p:to>
                                    </p:set>
                                    <p:anim calcmode="lin" valueType="num">
                                      <p:cBhvr>
                                        <p:cTn id="11" dur="1000" fill="hold"/>
                                        <p:tgtEl>
                                          <p:spTgt spid="30723">
                                            <p:txEl>
                                              <p:pRg st="0" end="0"/>
                                            </p:txEl>
                                          </p:spTgt>
                                        </p:tgtEl>
                                        <p:attrNameLst>
                                          <p:attrName>ppt_x</p:attrName>
                                        </p:attrNameLst>
                                      </p:cBhvr>
                                      <p:tavLst>
                                        <p:tav tm="0">
                                          <p:val>
                                            <p:strVal val="#ppt_x-#ppt_w/2"/>
                                          </p:val>
                                        </p:tav>
                                        <p:tav tm="100000">
                                          <p:val>
                                            <p:strVal val="#ppt_x"/>
                                          </p:val>
                                        </p:tav>
                                      </p:tavLst>
                                    </p:anim>
                                    <p:anim calcmode="lin" valueType="num">
                                      <p:cBhvr>
                                        <p:cTn id="12" dur="1000" fill="hold"/>
                                        <p:tgtEl>
                                          <p:spTgt spid="30723">
                                            <p:txEl>
                                              <p:pRg st="0" end="0"/>
                                            </p:txEl>
                                          </p:spTgt>
                                        </p:tgtEl>
                                        <p:attrNameLst>
                                          <p:attrName>ppt_y</p:attrName>
                                        </p:attrNameLst>
                                      </p:cBhvr>
                                      <p:tavLst>
                                        <p:tav tm="0">
                                          <p:val>
                                            <p:strVal val="#ppt_y"/>
                                          </p:val>
                                        </p:tav>
                                        <p:tav tm="100000">
                                          <p:val>
                                            <p:strVal val="#ppt_y"/>
                                          </p:val>
                                        </p:tav>
                                      </p:tavLst>
                                    </p:anim>
                                    <p:anim calcmode="lin" valueType="num">
                                      <p:cBhvr>
                                        <p:cTn id="13" dur="1000" fill="hold"/>
                                        <p:tgtEl>
                                          <p:spTgt spid="30723">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30723">
                                            <p:txEl>
                                              <p:pRg st="0" end="0"/>
                                            </p:txEl>
                                          </p:spTgt>
                                        </p:tgtEl>
                                        <p:attrNameLst>
                                          <p:attrName>ppt_h</p:attrName>
                                        </p:attrNameLst>
                                      </p:cBhvr>
                                      <p:tavLst>
                                        <p:tav tm="0">
                                          <p:val>
                                            <p:strVal val="#ppt_h"/>
                                          </p:val>
                                        </p:tav>
                                        <p:tav tm="100000">
                                          <p:val>
                                            <p:strVal val="#ppt_h"/>
                                          </p:val>
                                        </p:tav>
                                      </p:tavLst>
                                    </p:anim>
                                  </p:childTnLst>
                                </p:cTn>
                              </p:par>
                            </p:childTnLst>
                          </p:cTn>
                        </p:par>
                        <p:par>
                          <p:cTn id="15" fill="hold">
                            <p:stCondLst>
                              <p:cond delay="2500"/>
                            </p:stCondLst>
                            <p:childTnLst>
                              <p:par>
                                <p:cTn id="16" presetID="17" presetClass="entr" presetSubtype="8" fill="hold" grpId="0" nodeType="afterEffect">
                                  <p:stCondLst>
                                    <p:cond delay="500"/>
                                  </p:stCondLst>
                                  <p:childTnLst>
                                    <p:set>
                                      <p:cBhvr>
                                        <p:cTn id="17" dur="1" fill="hold">
                                          <p:stCondLst>
                                            <p:cond delay="0"/>
                                          </p:stCondLst>
                                        </p:cTn>
                                        <p:tgtEl>
                                          <p:spTgt spid="30723">
                                            <p:txEl>
                                              <p:pRg st="1" end="1"/>
                                            </p:txEl>
                                          </p:spTgt>
                                        </p:tgtEl>
                                        <p:attrNameLst>
                                          <p:attrName>style.visibility</p:attrName>
                                        </p:attrNameLst>
                                      </p:cBhvr>
                                      <p:to>
                                        <p:strVal val="visible"/>
                                      </p:to>
                                    </p:set>
                                    <p:anim calcmode="lin" valueType="num">
                                      <p:cBhvr>
                                        <p:cTn id="18" dur="1000" fill="hold"/>
                                        <p:tgtEl>
                                          <p:spTgt spid="30723">
                                            <p:txEl>
                                              <p:pRg st="1" end="1"/>
                                            </p:txEl>
                                          </p:spTgt>
                                        </p:tgtEl>
                                        <p:attrNameLst>
                                          <p:attrName>ppt_x</p:attrName>
                                        </p:attrNameLst>
                                      </p:cBhvr>
                                      <p:tavLst>
                                        <p:tav tm="0">
                                          <p:val>
                                            <p:strVal val="#ppt_x-#ppt_w/2"/>
                                          </p:val>
                                        </p:tav>
                                        <p:tav tm="100000">
                                          <p:val>
                                            <p:strVal val="#ppt_x"/>
                                          </p:val>
                                        </p:tav>
                                      </p:tavLst>
                                    </p:anim>
                                    <p:anim calcmode="lin" valueType="num">
                                      <p:cBhvr>
                                        <p:cTn id="19" dur="1000" fill="hold"/>
                                        <p:tgtEl>
                                          <p:spTgt spid="30723">
                                            <p:txEl>
                                              <p:pRg st="1" end="1"/>
                                            </p:txEl>
                                          </p:spTgt>
                                        </p:tgtEl>
                                        <p:attrNameLst>
                                          <p:attrName>ppt_y</p:attrName>
                                        </p:attrNameLst>
                                      </p:cBhvr>
                                      <p:tavLst>
                                        <p:tav tm="0">
                                          <p:val>
                                            <p:strVal val="#ppt_y"/>
                                          </p:val>
                                        </p:tav>
                                        <p:tav tm="100000">
                                          <p:val>
                                            <p:strVal val="#ppt_y"/>
                                          </p:val>
                                        </p:tav>
                                      </p:tavLst>
                                    </p:anim>
                                    <p:anim calcmode="lin" valueType="num">
                                      <p:cBhvr>
                                        <p:cTn id="20" dur="1000" fill="hold"/>
                                        <p:tgtEl>
                                          <p:spTgt spid="30723">
                                            <p:txEl>
                                              <p:pRg st="1" end="1"/>
                                            </p:txEl>
                                          </p:spTgt>
                                        </p:tgtEl>
                                        <p:attrNameLst>
                                          <p:attrName>ppt_w</p:attrName>
                                        </p:attrNameLst>
                                      </p:cBhvr>
                                      <p:tavLst>
                                        <p:tav tm="0">
                                          <p:val>
                                            <p:fltVal val="0"/>
                                          </p:val>
                                        </p:tav>
                                        <p:tav tm="100000">
                                          <p:val>
                                            <p:strVal val="#ppt_w"/>
                                          </p:val>
                                        </p:tav>
                                      </p:tavLst>
                                    </p:anim>
                                    <p:anim calcmode="lin" valueType="num">
                                      <p:cBhvr>
                                        <p:cTn id="21" dur="1000" fill="hold"/>
                                        <p:tgtEl>
                                          <p:spTgt spid="30723">
                                            <p:txEl>
                                              <p:pRg st="1" end="1"/>
                                            </p:txEl>
                                          </p:spTgt>
                                        </p:tgtEl>
                                        <p:attrNameLst>
                                          <p:attrName>ppt_h</p:attrName>
                                        </p:attrNameLst>
                                      </p:cBhvr>
                                      <p:tavLst>
                                        <p:tav tm="0">
                                          <p:val>
                                            <p:strVal val="#ppt_h"/>
                                          </p:val>
                                        </p:tav>
                                        <p:tav tm="100000">
                                          <p:val>
                                            <p:strVal val="#ppt_h"/>
                                          </p:val>
                                        </p:tav>
                                      </p:tavLst>
                                    </p:anim>
                                  </p:childTnLst>
                                </p:cTn>
                              </p:par>
                            </p:childTnLst>
                          </p:cTn>
                        </p:par>
                        <p:par>
                          <p:cTn id="22" fill="hold">
                            <p:stCondLst>
                              <p:cond delay="4000"/>
                            </p:stCondLst>
                            <p:childTnLst>
                              <p:par>
                                <p:cTn id="23" presetID="17" presetClass="entr" presetSubtype="8" fill="hold" grpId="0" nodeType="afterEffect">
                                  <p:stCondLst>
                                    <p:cond delay="500"/>
                                  </p:stCondLst>
                                  <p:childTnLst>
                                    <p:set>
                                      <p:cBhvr>
                                        <p:cTn id="24" dur="1" fill="hold">
                                          <p:stCondLst>
                                            <p:cond delay="0"/>
                                          </p:stCondLst>
                                        </p:cTn>
                                        <p:tgtEl>
                                          <p:spTgt spid="30723">
                                            <p:txEl>
                                              <p:pRg st="2" end="2"/>
                                            </p:txEl>
                                          </p:spTgt>
                                        </p:tgtEl>
                                        <p:attrNameLst>
                                          <p:attrName>style.visibility</p:attrName>
                                        </p:attrNameLst>
                                      </p:cBhvr>
                                      <p:to>
                                        <p:strVal val="visible"/>
                                      </p:to>
                                    </p:set>
                                    <p:anim calcmode="lin" valueType="num">
                                      <p:cBhvr>
                                        <p:cTn id="25" dur="1000" fill="hold"/>
                                        <p:tgtEl>
                                          <p:spTgt spid="30723">
                                            <p:txEl>
                                              <p:pRg st="2" end="2"/>
                                            </p:txEl>
                                          </p:spTgt>
                                        </p:tgtEl>
                                        <p:attrNameLst>
                                          <p:attrName>ppt_x</p:attrName>
                                        </p:attrNameLst>
                                      </p:cBhvr>
                                      <p:tavLst>
                                        <p:tav tm="0">
                                          <p:val>
                                            <p:strVal val="#ppt_x-#ppt_w/2"/>
                                          </p:val>
                                        </p:tav>
                                        <p:tav tm="100000">
                                          <p:val>
                                            <p:strVal val="#ppt_x"/>
                                          </p:val>
                                        </p:tav>
                                      </p:tavLst>
                                    </p:anim>
                                    <p:anim calcmode="lin" valueType="num">
                                      <p:cBhvr>
                                        <p:cTn id="26" dur="1000" fill="hold"/>
                                        <p:tgtEl>
                                          <p:spTgt spid="30723">
                                            <p:txEl>
                                              <p:pRg st="2" end="2"/>
                                            </p:txEl>
                                          </p:spTgt>
                                        </p:tgtEl>
                                        <p:attrNameLst>
                                          <p:attrName>ppt_y</p:attrName>
                                        </p:attrNameLst>
                                      </p:cBhvr>
                                      <p:tavLst>
                                        <p:tav tm="0">
                                          <p:val>
                                            <p:strVal val="#ppt_y"/>
                                          </p:val>
                                        </p:tav>
                                        <p:tav tm="100000">
                                          <p:val>
                                            <p:strVal val="#ppt_y"/>
                                          </p:val>
                                        </p:tav>
                                      </p:tavLst>
                                    </p:anim>
                                    <p:anim calcmode="lin" valueType="num">
                                      <p:cBhvr>
                                        <p:cTn id="27" dur="1000" fill="hold"/>
                                        <p:tgtEl>
                                          <p:spTgt spid="30723">
                                            <p:txEl>
                                              <p:pRg st="2" end="2"/>
                                            </p:txEl>
                                          </p:spTgt>
                                        </p:tgtEl>
                                        <p:attrNameLst>
                                          <p:attrName>ppt_w</p:attrName>
                                        </p:attrNameLst>
                                      </p:cBhvr>
                                      <p:tavLst>
                                        <p:tav tm="0">
                                          <p:val>
                                            <p:fltVal val="0"/>
                                          </p:val>
                                        </p:tav>
                                        <p:tav tm="100000">
                                          <p:val>
                                            <p:strVal val="#ppt_w"/>
                                          </p:val>
                                        </p:tav>
                                      </p:tavLst>
                                    </p:anim>
                                    <p:anim calcmode="lin" valueType="num">
                                      <p:cBhvr>
                                        <p:cTn id="28" dur="1000" fill="hold"/>
                                        <p:tgtEl>
                                          <p:spTgt spid="30723">
                                            <p:txEl>
                                              <p:pRg st="2" end="2"/>
                                            </p:txEl>
                                          </p:spTgt>
                                        </p:tgtEl>
                                        <p:attrNameLst>
                                          <p:attrName>ppt_h</p:attrName>
                                        </p:attrNameLst>
                                      </p:cBhvr>
                                      <p:tavLst>
                                        <p:tav tm="0">
                                          <p:val>
                                            <p:strVal val="#ppt_h"/>
                                          </p:val>
                                        </p:tav>
                                        <p:tav tm="100000">
                                          <p:val>
                                            <p:strVal val="#ppt_h"/>
                                          </p:val>
                                        </p:tav>
                                      </p:tavLst>
                                    </p:anim>
                                  </p:childTnLst>
                                </p:cTn>
                              </p:par>
                            </p:childTnLst>
                          </p:cTn>
                        </p:par>
                        <p:par>
                          <p:cTn id="29" fill="hold">
                            <p:stCondLst>
                              <p:cond delay="5500"/>
                            </p:stCondLst>
                            <p:childTnLst>
                              <p:par>
                                <p:cTn id="30" presetID="17" presetClass="entr" presetSubtype="8" fill="hold" grpId="0" nodeType="afterEffect">
                                  <p:stCondLst>
                                    <p:cond delay="500"/>
                                  </p:stCondLst>
                                  <p:childTnLst>
                                    <p:set>
                                      <p:cBhvr>
                                        <p:cTn id="31" dur="1" fill="hold">
                                          <p:stCondLst>
                                            <p:cond delay="0"/>
                                          </p:stCondLst>
                                        </p:cTn>
                                        <p:tgtEl>
                                          <p:spTgt spid="30723">
                                            <p:txEl>
                                              <p:pRg st="3" end="3"/>
                                            </p:txEl>
                                          </p:spTgt>
                                        </p:tgtEl>
                                        <p:attrNameLst>
                                          <p:attrName>style.visibility</p:attrName>
                                        </p:attrNameLst>
                                      </p:cBhvr>
                                      <p:to>
                                        <p:strVal val="visible"/>
                                      </p:to>
                                    </p:set>
                                    <p:anim calcmode="lin" valueType="num">
                                      <p:cBhvr>
                                        <p:cTn id="32" dur="1000" fill="hold"/>
                                        <p:tgtEl>
                                          <p:spTgt spid="30723">
                                            <p:txEl>
                                              <p:pRg st="3" end="3"/>
                                            </p:txEl>
                                          </p:spTgt>
                                        </p:tgtEl>
                                        <p:attrNameLst>
                                          <p:attrName>ppt_x</p:attrName>
                                        </p:attrNameLst>
                                      </p:cBhvr>
                                      <p:tavLst>
                                        <p:tav tm="0">
                                          <p:val>
                                            <p:strVal val="#ppt_x-#ppt_w/2"/>
                                          </p:val>
                                        </p:tav>
                                        <p:tav tm="100000">
                                          <p:val>
                                            <p:strVal val="#ppt_x"/>
                                          </p:val>
                                        </p:tav>
                                      </p:tavLst>
                                    </p:anim>
                                    <p:anim calcmode="lin" valueType="num">
                                      <p:cBhvr>
                                        <p:cTn id="33" dur="1000" fill="hold"/>
                                        <p:tgtEl>
                                          <p:spTgt spid="30723">
                                            <p:txEl>
                                              <p:pRg st="3" end="3"/>
                                            </p:txEl>
                                          </p:spTgt>
                                        </p:tgtEl>
                                        <p:attrNameLst>
                                          <p:attrName>ppt_y</p:attrName>
                                        </p:attrNameLst>
                                      </p:cBhvr>
                                      <p:tavLst>
                                        <p:tav tm="0">
                                          <p:val>
                                            <p:strVal val="#ppt_y"/>
                                          </p:val>
                                        </p:tav>
                                        <p:tav tm="100000">
                                          <p:val>
                                            <p:strVal val="#ppt_y"/>
                                          </p:val>
                                        </p:tav>
                                      </p:tavLst>
                                    </p:anim>
                                    <p:anim calcmode="lin" valueType="num">
                                      <p:cBhvr>
                                        <p:cTn id="34" dur="1000" fill="hold"/>
                                        <p:tgtEl>
                                          <p:spTgt spid="30723">
                                            <p:txEl>
                                              <p:pRg st="3" end="3"/>
                                            </p:txEl>
                                          </p:spTgt>
                                        </p:tgtEl>
                                        <p:attrNameLst>
                                          <p:attrName>ppt_w</p:attrName>
                                        </p:attrNameLst>
                                      </p:cBhvr>
                                      <p:tavLst>
                                        <p:tav tm="0">
                                          <p:val>
                                            <p:fltVal val="0"/>
                                          </p:val>
                                        </p:tav>
                                        <p:tav tm="100000">
                                          <p:val>
                                            <p:strVal val="#ppt_w"/>
                                          </p:val>
                                        </p:tav>
                                      </p:tavLst>
                                    </p:anim>
                                    <p:anim calcmode="lin" valueType="num">
                                      <p:cBhvr>
                                        <p:cTn id="35" dur="1000" fill="hold"/>
                                        <p:tgtEl>
                                          <p:spTgt spid="30723">
                                            <p:txEl>
                                              <p:pRg st="3" end="3"/>
                                            </p:txEl>
                                          </p:spTgt>
                                        </p:tgtEl>
                                        <p:attrNameLst>
                                          <p:attrName>ppt_h</p:attrName>
                                        </p:attrNameLst>
                                      </p:cBhvr>
                                      <p:tavLst>
                                        <p:tav tm="0">
                                          <p:val>
                                            <p:strVal val="#ppt_h"/>
                                          </p:val>
                                        </p:tav>
                                        <p:tav tm="100000">
                                          <p:val>
                                            <p:strVal val="#ppt_h"/>
                                          </p:val>
                                        </p:tav>
                                      </p:tavLst>
                                    </p:anim>
                                  </p:childTnLst>
                                </p:cTn>
                              </p:par>
                            </p:childTnLst>
                          </p:cTn>
                        </p:par>
                        <p:par>
                          <p:cTn id="36" fill="hold">
                            <p:stCondLst>
                              <p:cond delay="7000"/>
                            </p:stCondLst>
                            <p:childTnLst>
                              <p:par>
                                <p:cTn id="37" presetID="17" presetClass="entr" presetSubtype="8" fill="hold" grpId="0" nodeType="afterEffect">
                                  <p:stCondLst>
                                    <p:cond delay="500"/>
                                  </p:stCondLst>
                                  <p:childTnLst>
                                    <p:set>
                                      <p:cBhvr>
                                        <p:cTn id="38" dur="1" fill="hold">
                                          <p:stCondLst>
                                            <p:cond delay="0"/>
                                          </p:stCondLst>
                                        </p:cTn>
                                        <p:tgtEl>
                                          <p:spTgt spid="30723">
                                            <p:txEl>
                                              <p:pRg st="4" end="4"/>
                                            </p:txEl>
                                          </p:spTgt>
                                        </p:tgtEl>
                                        <p:attrNameLst>
                                          <p:attrName>style.visibility</p:attrName>
                                        </p:attrNameLst>
                                      </p:cBhvr>
                                      <p:to>
                                        <p:strVal val="visible"/>
                                      </p:to>
                                    </p:set>
                                    <p:anim calcmode="lin" valueType="num">
                                      <p:cBhvr>
                                        <p:cTn id="39" dur="1000" fill="hold"/>
                                        <p:tgtEl>
                                          <p:spTgt spid="30723">
                                            <p:txEl>
                                              <p:pRg st="4" end="4"/>
                                            </p:txEl>
                                          </p:spTgt>
                                        </p:tgtEl>
                                        <p:attrNameLst>
                                          <p:attrName>ppt_x</p:attrName>
                                        </p:attrNameLst>
                                      </p:cBhvr>
                                      <p:tavLst>
                                        <p:tav tm="0">
                                          <p:val>
                                            <p:strVal val="#ppt_x-#ppt_w/2"/>
                                          </p:val>
                                        </p:tav>
                                        <p:tav tm="100000">
                                          <p:val>
                                            <p:strVal val="#ppt_x"/>
                                          </p:val>
                                        </p:tav>
                                      </p:tavLst>
                                    </p:anim>
                                    <p:anim calcmode="lin" valueType="num">
                                      <p:cBhvr>
                                        <p:cTn id="40" dur="1000" fill="hold"/>
                                        <p:tgtEl>
                                          <p:spTgt spid="30723">
                                            <p:txEl>
                                              <p:pRg st="4" end="4"/>
                                            </p:txEl>
                                          </p:spTgt>
                                        </p:tgtEl>
                                        <p:attrNameLst>
                                          <p:attrName>ppt_y</p:attrName>
                                        </p:attrNameLst>
                                      </p:cBhvr>
                                      <p:tavLst>
                                        <p:tav tm="0">
                                          <p:val>
                                            <p:strVal val="#ppt_y"/>
                                          </p:val>
                                        </p:tav>
                                        <p:tav tm="100000">
                                          <p:val>
                                            <p:strVal val="#ppt_y"/>
                                          </p:val>
                                        </p:tav>
                                      </p:tavLst>
                                    </p:anim>
                                    <p:anim calcmode="lin" valueType="num">
                                      <p:cBhvr>
                                        <p:cTn id="41" dur="1000" fill="hold"/>
                                        <p:tgtEl>
                                          <p:spTgt spid="30723">
                                            <p:txEl>
                                              <p:pRg st="4" end="4"/>
                                            </p:txEl>
                                          </p:spTgt>
                                        </p:tgtEl>
                                        <p:attrNameLst>
                                          <p:attrName>ppt_w</p:attrName>
                                        </p:attrNameLst>
                                      </p:cBhvr>
                                      <p:tavLst>
                                        <p:tav tm="0">
                                          <p:val>
                                            <p:fltVal val="0"/>
                                          </p:val>
                                        </p:tav>
                                        <p:tav tm="100000">
                                          <p:val>
                                            <p:strVal val="#ppt_w"/>
                                          </p:val>
                                        </p:tav>
                                      </p:tavLst>
                                    </p:anim>
                                    <p:anim calcmode="lin" valueType="num">
                                      <p:cBhvr>
                                        <p:cTn id="42" dur="1000" fill="hold"/>
                                        <p:tgtEl>
                                          <p:spTgt spid="30723">
                                            <p:txEl>
                                              <p:pRg st="4" end="4"/>
                                            </p:txEl>
                                          </p:spTgt>
                                        </p:tgtEl>
                                        <p:attrNameLst>
                                          <p:attrName>ppt_h</p:attrName>
                                        </p:attrNameLst>
                                      </p:cBhvr>
                                      <p:tavLst>
                                        <p:tav tm="0">
                                          <p:val>
                                            <p:strVal val="#ppt_h"/>
                                          </p:val>
                                        </p:tav>
                                        <p:tav tm="100000">
                                          <p:val>
                                            <p:strVal val="#ppt_h"/>
                                          </p:val>
                                        </p:tav>
                                      </p:tavLst>
                                    </p:anim>
                                  </p:childTnLst>
                                </p:cTn>
                              </p:par>
                            </p:childTnLst>
                          </p:cTn>
                        </p:par>
                        <p:par>
                          <p:cTn id="43" fill="hold">
                            <p:stCondLst>
                              <p:cond delay="8500"/>
                            </p:stCondLst>
                            <p:childTnLst>
                              <p:par>
                                <p:cTn id="44" presetID="17" presetClass="entr" presetSubtype="8" fill="hold" grpId="0" nodeType="afterEffect">
                                  <p:stCondLst>
                                    <p:cond delay="500"/>
                                  </p:stCondLst>
                                  <p:childTnLst>
                                    <p:set>
                                      <p:cBhvr>
                                        <p:cTn id="45" dur="1" fill="hold">
                                          <p:stCondLst>
                                            <p:cond delay="0"/>
                                          </p:stCondLst>
                                        </p:cTn>
                                        <p:tgtEl>
                                          <p:spTgt spid="30723">
                                            <p:txEl>
                                              <p:pRg st="5" end="5"/>
                                            </p:txEl>
                                          </p:spTgt>
                                        </p:tgtEl>
                                        <p:attrNameLst>
                                          <p:attrName>style.visibility</p:attrName>
                                        </p:attrNameLst>
                                      </p:cBhvr>
                                      <p:to>
                                        <p:strVal val="visible"/>
                                      </p:to>
                                    </p:set>
                                    <p:anim calcmode="lin" valueType="num">
                                      <p:cBhvr>
                                        <p:cTn id="46" dur="1000" fill="hold"/>
                                        <p:tgtEl>
                                          <p:spTgt spid="30723">
                                            <p:txEl>
                                              <p:pRg st="5" end="5"/>
                                            </p:txEl>
                                          </p:spTgt>
                                        </p:tgtEl>
                                        <p:attrNameLst>
                                          <p:attrName>ppt_x</p:attrName>
                                        </p:attrNameLst>
                                      </p:cBhvr>
                                      <p:tavLst>
                                        <p:tav tm="0">
                                          <p:val>
                                            <p:strVal val="#ppt_x-#ppt_w/2"/>
                                          </p:val>
                                        </p:tav>
                                        <p:tav tm="100000">
                                          <p:val>
                                            <p:strVal val="#ppt_x"/>
                                          </p:val>
                                        </p:tav>
                                      </p:tavLst>
                                    </p:anim>
                                    <p:anim calcmode="lin" valueType="num">
                                      <p:cBhvr>
                                        <p:cTn id="47" dur="1000" fill="hold"/>
                                        <p:tgtEl>
                                          <p:spTgt spid="30723">
                                            <p:txEl>
                                              <p:pRg st="5" end="5"/>
                                            </p:txEl>
                                          </p:spTgt>
                                        </p:tgtEl>
                                        <p:attrNameLst>
                                          <p:attrName>ppt_y</p:attrName>
                                        </p:attrNameLst>
                                      </p:cBhvr>
                                      <p:tavLst>
                                        <p:tav tm="0">
                                          <p:val>
                                            <p:strVal val="#ppt_y"/>
                                          </p:val>
                                        </p:tav>
                                        <p:tav tm="100000">
                                          <p:val>
                                            <p:strVal val="#ppt_y"/>
                                          </p:val>
                                        </p:tav>
                                      </p:tavLst>
                                    </p:anim>
                                    <p:anim calcmode="lin" valueType="num">
                                      <p:cBhvr>
                                        <p:cTn id="48" dur="1000" fill="hold"/>
                                        <p:tgtEl>
                                          <p:spTgt spid="30723">
                                            <p:txEl>
                                              <p:pRg st="5" end="5"/>
                                            </p:txEl>
                                          </p:spTgt>
                                        </p:tgtEl>
                                        <p:attrNameLst>
                                          <p:attrName>ppt_w</p:attrName>
                                        </p:attrNameLst>
                                      </p:cBhvr>
                                      <p:tavLst>
                                        <p:tav tm="0">
                                          <p:val>
                                            <p:fltVal val="0"/>
                                          </p:val>
                                        </p:tav>
                                        <p:tav tm="100000">
                                          <p:val>
                                            <p:strVal val="#ppt_w"/>
                                          </p:val>
                                        </p:tav>
                                      </p:tavLst>
                                    </p:anim>
                                    <p:anim calcmode="lin" valueType="num">
                                      <p:cBhvr>
                                        <p:cTn id="49" dur="1000" fill="hold"/>
                                        <p:tgtEl>
                                          <p:spTgt spid="30723">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50" fill="hold">
                      <p:stCondLst>
                        <p:cond delay="indefinite"/>
                      </p:stCondLst>
                      <p:childTnLst>
                        <p:par>
                          <p:cTn id="51" fill="hold">
                            <p:stCondLst>
                              <p:cond delay="0"/>
                            </p:stCondLst>
                            <p:childTnLst>
                              <p:par>
                                <p:cTn id="52" presetID="17" presetClass="entr" presetSubtype="8" fill="hold" grpId="0" nodeType="clickEffect">
                                  <p:stCondLst>
                                    <p:cond delay="500"/>
                                  </p:stCondLst>
                                  <p:childTnLst>
                                    <p:set>
                                      <p:cBhvr>
                                        <p:cTn id="53" dur="1" fill="hold">
                                          <p:stCondLst>
                                            <p:cond delay="0"/>
                                          </p:stCondLst>
                                        </p:cTn>
                                        <p:tgtEl>
                                          <p:spTgt spid="30723">
                                            <p:txEl>
                                              <p:pRg st="6" end="6"/>
                                            </p:txEl>
                                          </p:spTgt>
                                        </p:tgtEl>
                                        <p:attrNameLst>
                                          <p:attrName>style.visibility</p:attrName>
                                        </p:attrNameLst>
                                      </p:cBhvr>
                                      <p:to>
                                        <p:strVal val="visible"/>
                                      </p:to>
                                    </p:set>
                                    <p:anim calcmode="lin" valueType="num">
                                      <p:cBhvr>
                                        <p:cTn id="54" dur="1000" fill="hold"/>
                                        <p:tgtEl>
                                          <p:spTgt spid="30723">
                                            <p:txEl>
                                              <p:pRg st="6" end="6"/>
                                            </p:txEl>
                                          </p:spTgt>
                                        </p:tgtEl>
                                        <p:attrNameLst>
                                          <p:attrName>ppt_x</p:attrName>
                                        </p:attrNameLst>
                                      </p:cBhvr>
                                      <p:tavLst>
                                        <p:tav tm="0">
                                          <p:val>
                                            <p:strVal val="#ppt_x-#ppt_w/2"/>
                                          </p:val>
                                        </p:tav>
                                        <p:tav tm="100000">
                                          <p:val>
                                            <p:strVal val="#ppt_x"/>
                                          </p:val>
                                        </p:tav>
                                      </p:tavLst>
                                    </p:anim>
                                    <p:anim calcmode="lin" valueType="num">
                                      <p:cBhvr>
                                        <p:cTn id="55" dur="1000" fill="hold"/>
                                        <p:tgtEl>
                                          <p:spTgt spid="30723">
                                            <p:txEl>
                                              <p:pRg st="6" end="6"/>
                                            </p:txEl>
                                          </p:spTgt>
                                        </p:tgtEl>
                                        <p:attrNameLst>
                                          <p:attrName>ppt_y</p:attrName>
                                        </p:attrNameLst>
                                      </p:cBhvr>
                                      <p:tavLst>
                                        <p:tav tm="0">
                                          <p:val>
                                            <p:strVal val="#ppt_y"/>
                                          </p:val>
                                        </p:tav>
                                        <p:tav tm="100000">
                                          <p:val>
                                            <p:strVal val="#ppt_y"/>
                                          </p:val>
                                        </p:tav>
                                      </p:tavLst>
                                    </p:anim>
                                    <p:anim calcmode="lin" valueType="num">
                                      <p:cBhvr>
                                        <p:cTn id="56" dur="1000" fill="hold"/>
                                        <p:tgtEl>
                                          <p:spTgt spid="30723">
                                            <p:txEl>
                                              <p:pRg st="6" end="6"/>
                                            </p:txEl>
                                          </p:spTgt>
                                        </p:tgtEl>
                                        <p:attrNameLst>
                                          <p:attrName>ppt_w</p:attrName>
                                        </p:attrNameLst>
                                      </p:cBhvr>
                                      <p:tavLst>
                                        <p:tav tm="0">
                                          <p:val>
                                            <p:fltVal val="0"/>
                                          </p:val>
                                        </p:tav>
                                        <p:tav tm="100000">
                                          <p:val>
                                            <p:strVal val="#ppt_w"/>
                                          </p:val>
                                        </p:tav>
                                      </p:tavLst>
                                    </p:anim>
                                    <p:anim calcmode="lin" valueType="num">
                                      <p:cBhvr>
                                        <p:cTn id="57" dur="1000" fill="hold"/>
                                        <p:tgtEl>
                                          <p:spTgt spid="30723">
                                            <p:txEl>
                                              <p:pRg st="6" end="6"/>
                                            </p:txEl>
                                          </p:spTgt>
                                        </p:tgtEl>
                                        <p:attrNameLst>
                                          <p:attrName>ppt_h</p:attrName>
                                        </p:attrNameLst>
                                      </p:cBhvr>
                                      <p:tavLst>
                                        <p:tav tm="0">
                                          <p:val>
                                            <p:strVal val="#ppt_h"/>
                                          </p:val>
                                        </p:tav>
                                        <p:tav tm="100000">
                                          <p:val>
                                            <p:strVal val="#ppt_h"/>
                                          </p:val>
                                        </p:tav>
                                      </p:tavLst>
                                    </p:anim>
                                  </p:childTnLst>
                                </p:cTn>
                              </p:par>
                            </p:childTnLst>
                          </p:cTn>
                        </p:par>
                        <p:par>
                          <p:cTn id="58" fill="hold">
                            <p:stCondLst>
                              <p:cond delay="1500"/>
                            </p:stCondLst>
                            <p:childTnLst>
                              <p:par>
                                <p:cTn id="59" presetID="17" presetClass="entr" presetSubtype="8" fill="hold" grpId="0" nodeType="afterEffect">
                                  <p:stCondLst>
                                    <p:cond delay="500"/>
                                  </p:stCondLst>
                                  <p:childTnLst>
                                    <p:set>
                                      <p:cBhvr>
                                        <p:cTn id="60" dur="1" fill="hold">
                                          <p:stCondLst>
                                            <p:cond delay="0"/>
                                          </p:stCondLst>
                                        </p:cTn>
                                        <p:tgtEl>
                                          <p:spTgt spid="30723">
                                            <p:txEl>
                                              <p:pRg st="7" end="7"/>
                                            </p:txEl>
                                          </p:spTgt>
                                        </p:tgtEl>
                                        <p:attrNameLst>
                                          <p:attrName>style.visibility</p:attrName>
                                        </p:attrNameLst>
                                      </p:cBhvr>
                                      <p:to>
                                        <p:strVal val="visible"/>
                                      </p:to>
                                    </p:set>
                                    <p:anim calcmode="lin" valueType="num">
                                      <p:cBhvr>
                                        <p:cTn id="61" dur="1000" fill="hold"/>
                                        <p:tgtEl>
                                          <p:spTgt spid="30723">
                                            <p:txEl>
                                              <p:pRg st="7" end="7"/>
                                            </p:txEl>
                                          </p:spTgt>
                                        </p:tgtEl>
                                        <p:attrNameLst>
                                          <p:attrName>ppt_x</p:attrName>
                                        </p:attrNameLst>
                                      </p:cBhvr>
                                      <p:tavLst>
                                        <p:tav tm="0">
                                          <p:val>
                                            <p:strVal val="#ppt_x-#ppt_w/2"/>
                                          </p:val>
                                        </p:tav>
                                        <p:tav tm="100000">
                                          <p:val>
                                            <p:strVal val="#ppt_x"/>
                                          </p:val>
                                        </p:tav>
                                      </p:tavLst>
                                    </p:anim>
                                    <p:anim calcmode="lin" valueType="num">
                                      <p:cBhvr>
                                        <p:cTn id="62" dur="1000" fill="hold"/>
                                        <p:tgtEl>
                                          <p:spTgt spid="30723">
                                            <p:txEl>
                                              <p:pRg st="7" end="7"/>
                                            </p:txEl>
                                          </p:spTgt>
                                        </p:tgtEl>
                                        <p:attrNameLst>
                                          <p:attrName>ppt_y</p:attrName>
                                        </p:attrNameLst>
                                      </p:cBhvr>
                                      <p:tavLst>
                                        <p:tav tm="0">
                                          <p:val>
                                            <p:strVal val="#ppt_y"/>
                                          </p:val>
                                        </p:tav>
                                        <p:tav tm="100000">
                                          <p:val>
                                            <p:strVal val="#ppt_y"/>
                                          </p:val>
                                        </p:tav>
                                      </p:tavLst>
                                    </p:anim>
                                    <p:anim calcmode="lin" valueType="num">
                                      <p:cBhvr>
                                        <p:cTn id="63" dur="1000" fill="hold"/>
                                        <p:tgtEl>
                                          <p:spTgt spid="30723">
                                            <p:txEl>
                                              <p:pRg st="7" end="7"/>
                                            </p:txEl>
                                          </p:spTgt>
                                        </p:tgtEl>
                                        <p:attrNameLst>
                                          <p:attrName>ppt_w</p:attrName>
                                        </p:attrNameLst>
                                      </p:cBhvr>
                                      <p:tavLst>
                                        <p:tav tm="0">
                                          <p:val>
                                            <p:fltVal val="0"/>
                                          </p:val>
                                        </p:tav>
                                        <p:tav tm="100000">
                                          <p:val>
                                            <p:strVal val="#ppt_w"/>
                                          </p:val>
                                        </p:tav>
                                      </p:tavLst>
                                    </p:anim>
                                    <p:anim calcmode="lin" valueType="num">
                                      <p:cBhvr>
                                        <p:cTn id="64" dur="1000" fill="hold"/>
                                        <p:tgtEl>
                                          <p:spTgt spid="30723">
                                            <p:txEl>
                                              <p:pRg st="7" end="7"/>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autoUpdateAnimBg="0" advAuto="8000"/>
      <p:bldP spid="30724" grpId="0" animBg="1"/>
    </p:bldLst>
  </p:timing>
</p:sld>
</file>

<file path=ppt/theme/theme1.xml><?xml version="1.0" encoding="utf-8"?>
<a:theme xmlns:a="http://schemas.openxmlformats.org/drawingml/2006/main" name="1_Light Grey Segoe 4X3">
  <a:themeElements>
    <a:clrScheme name="5-00332 CSO Summit 2008">
      <a:dk1>
        <a:srgbClr val="000000"/>
      </a:dk1>
      <a:lt1>
        <a:srgbClr val="FFFFFF"/>
      </a:lt1>
      <a:dk2>
        <a:srgbClr val="050595"/>
      </a:dk2>
      <a:lt2>
        <a:srgbClr val="FFFF99"/>
      </a:lt2>
      <a:accent1>
        <a:srgbClr val="ECDFA7"/>
      </a:accent1>
      <a:accent2>
        <a:srgbClr val="4F6E9B"/>
      </a:accent2>
      <a:accent3>
        <a:srgbClr val="936553"/>
      </a:accent3>
      <a:accent4>
        <a:srgbClr val="88A17B"/>
      </a:accent4>
      <a:accent5>
        <a:srgbClr val="B8977E"/>
      </a:accent5>
      <a:accent6>
        <a:srgbClr val="99B5D3"/>
      </a:accent6>
      <a:hlink>
        <a:srgbClr val="050595"/>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4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txDef>
      <a:spPr>
        <a:noFill/>
      </a:spPr>
      <a:bodyPr wrap="none" rtlCol="0">
        <a:spAutoFit/>
      </a:bodyPr>
      <a:lstStyle>
        <a:defPPr>
          <a:defRPr dirty="0" err="1" smtClean="0">
            <a:solidFill>
              <a:schemeClr val="bg1"/>
            </a:solidFill>
          </a:defRPr>
        </a:defPPr>
      </a:lstStyle>
    </a:txDef>
  </a:objectDefaults>
  <a:extraClrSchemeLst/>
</a:theme>
</file>

<file path=ppt/theme/theme2.xml><?xml version="1.0" encoding="utf-8"?>
<a:theme xmlns:a="http://schemas.openxmlformats.org/drawingml/2006/main" name="White with Courier font for code slides">
  <a:themeElements>
    <a:clrScheme name="5-00332 CSO Summit 2008">
      <a:dk1>
        <a:srgbClr val="000000"/>
      </a:dk1>
      <a:lt1>
        <a:srgbClr val="FFFFFF"/>
      </a:lt1>
      <a:dk2>
        <a:srgbClr val="050595"/>
      </a:dk2>
      <a:lt2>
        <a:srgbClr val="FFFF99"/>
      </a:lt2>
      <a:accent1>
        <a:srgbClr val="ECDFA7"/>
      </a:accent1>
      <a:accent2>
        <a:srgbClr val="4F6E9B"/>
      </a:accent2>
      <a:accent3>
        <a:srgbClr val="936553"/>
      </a:accent3>
      <a:accent4>
        <a:srgbClr val="88A17B"/>
      </a:accent4>
      <a:accent5>
        <a:srgbClr val="B8977E"/>
      </a:accent5>
      <a:accent6>
        <a:srgbClr val="99B5D3"/>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9CA227CC-187E-49A8-8CC3-1CC75B02693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1_Light Grey Segoe 4X3</Template>
  <TotalTime>1229</TotalTime>
  <Words>246</Words>
  <Application>Microsoft Office PowerPoint</Application>
  <PresentationFormat>On-screen Show (4:3)</PresentationFormat>
  <Paragraphs>27</Paragraphs>
  <Slides>3</Slides>
  <Notes>2</Notes>
  <HiddenSlides>0</HiddenSlides>
  <MMClips>0</MMClips>
  <ScaleCrop>false</ScaleCrop>
  <HeadingPairs>
    <vt:vector size="4" baseType="variant">
      <vt:variant>
        <vt:lpstr>Theme</vt:lpstr>
      </vt:variant>
      <vt:variant>
        <vt:i4>2</vt:i4>
      </vt:variant>
      <vt:variant>
        <vt:lpstr>Slide Titles</vt:lpstr>
      </vt:variant>
      <vt:variant>
        <vt:i4>3</vt:i4>
      </vt:variant>
    </vt:vector>
  </HeadingPairs>
  <TitlesOfParts>
    <vt:vector size="5" baseType="lpstr">
      <vt:lpstr>1_Light Grey Segoe 4X3</vt:lpstr>
      <vt:lpstr>White with Courier font for code slides</vt:lpstr>
      <vt:lpstr>Paul’s Passion For Christ </vt:lpstr>
      <vt:lpstr>Paul’s Passion For Christ </vt:lpstr>
      <vt:lpstr>Slide 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Paul’s Passion For Christ </dc:title>
  <dc:creator>Owner</dc:creator>
  <cp:keywords/>
  <cp:lastModifiedBy>Danny McKibben</cp:lastModifiedBy>
  <cp:revision>53</cp:revision>
  <dcterms:created xsi:type="dcterms:W3CDTF">2014-04-12T00:31:47Z</dcterms:created>
  <dcterms:modified xsi:type="dcterms:W3CDTF">2014-04-22T14:25:41Z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TC102867549990</vt:lpwstr>
  </property>
</Properties>
</file>