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7" r:id="rId3"/>
    <p:sldId id="266" r:id="rId4"/>
    <p:sldId id="258" r:id="rId5"/>
    <p:sldId id="268" r:id="rId6"/>
    <p:sldId id="267" r:id="rId7"/>
    <p:sldId id="269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53BAA-C1C2-4DAC-84F9-4B6737C68119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D8D63-03B9-44E4-B9C9-DA0C5F4BF0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7246-7618-4B9C-8ABD-C8EFA977EBBB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090B3-BA88-4CC6-AA10-CE85C04BBB8F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4B82-1665-4F39-9141-8D53C3477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090B3-BA88-4CC6-AA10-CE85C04BBB8F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4B82-1665-4F39-9141-8D53C3477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090B3-BA88-4CC6-AA10-CE85C04BBB8F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4B82-1665-4F39-9141-8D53C3477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65AF9F43-D668-4D93-BCE9-C93BFC0DBC74}" type="datetimeFigureOut">
              <a:rPr>
                <a:solidFill>
                  <a:srgbClr val="C80000"/>
                </a:solidFill>
              </a:rPr>
              <a:pPr/>
              <a:t>5/9/2014</a:t>
            </a:fld>
            <a:endParaRPr>
              <a:solidFill>
                <a:srgbClr val="C80000"/>
              </a:solidFill>
            </a:endParaRPr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9194C8FA-6372-4239-ABEC-86F5BA1F377F}" type="slidenum">
              <a:rPr>
                <a:solidFill>
                  <a:srgbClr val="C80000"/>
                </a:solidFill>
              </a:rPr>
              <a:pPr/>
              <a:t>‹#›</a:t>
            </a:fld>
            <a:endParaRPr>
              <a:solidFill>
                <a:srgbClr val="C80000"/>
              </a:solidFill>
            </a:endParaRPr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>
              <a:solidFill>
                <a:srgbClr val="C80000"/>
              </a:solidFill>
            </a:endParaRPr>
          </a:p>
        </p:txBody>
      </p:sp>
    </p:spTree>
  </p:cSld>
  <p:clrMapOvr>
    <a:masterClrMapping/>
  </p:clrMapOvr>
  <p:transition spd="slow">
    <p:strips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9F43-D668-4D93-BCE9-C93BFC0DBC74}" type="datetimeFigureOut">
              <a:rPr>
                <a:solidFill>
                  <a:srgbClr val="C80000"/>
                </a:solidFill>
              </a:rPr>
              <a:pPr/>
              <a:t>5/9/2014</a:t>
            </a:fld>
            <a:endParaRPr>
              <a:solidFill>
                <a:srgbClr val="C80000"/>
              </a:solidFill>
            </a:endParaRPr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C80000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C8FA-6372-4239-ABEC-86F5BA1F377F}" type="slidenum">
              <a:rPr>
                <a:solidFill>
                  <a:srgbClr val="C80000"/>
                </a:solidFill>
              </a:rPr>
              <a:pPr/>
              <a:t>‹#›</a:t>
            </a:fld>
            <a:endParaRPr>
              <a:solidFill>
                <a:srgbClr val="C80000"/>
              </a:solidFill>
            </a:endParaRPr>
          </a:p>
        </p:txBody>
      </p:sp>
    </p:spTree>
  </p:cSld>
  <p:clrMapOvr>
    <a:masterClrMapping/>
  </p:clrMapOvr>
  <p:transition spd="slow">
    <p:strips dir="r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9F43-D668-4D93-BCE9-C93BFC0DBC74}" type="datetimeFigureOut">
              <a:rPr>
                <a:solidFill>
                  <a:srgbClr val="C80000"/>
                </a:solidFill>
              </a:rPr>
              <a:pPr/>
              <a:t>5/9/2014</a:t>
            </a:fld>
            <a:endParaRPr>
              <a:solidFill>
                <a:srgbClr val="C80000"/>
              </a:solidFill>
            </a:endParaRPr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C80000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C8FA-6372-4239-ABEC-86F5BA1F377F}" type="slidenum">
              <a:rPr>
                <a:solidFill>
                  <a:srgbClr val="C80000"/>
                </a:solidFill>
              </a:rPr>
              <a:pPr/>
              <a:t>‹#›</a:t>
            </a:fld>
            <a:endParaRPr>
              <a:solidFill>
                <a:srgbClr val="C80000"/>
              </a:solidFill>
            </a:endParaRPr>
          </a:p>
        </p:txBody>
      </p:sp>
    </p:spTree>
  </p:cSld>
  <p:clrMapOvr>
    <a:masterClrMapping/>
  </p:clrMapOvr>
  <p:transition spd="slow">
    <p:strips dir="r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9F43-D668-4D93-BCE9-C93BFC0DBC74}" type="datetimeFigureOut">
              <a:rPr>
                <a:solidFill>
                  <a:srgbClr val="C80000"/>
                </a:solidFill>
              </a:rPr>
              <a:pPr/>
              <a:t>5/9/2014</a:t>
            </a:fld>
            <a:endParaRPr>
              <a:solidFill>
                <a:srgbClr val="C80000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C80000"/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C8FA-6372-4239-ABEC-86F5BA1F377F}" type="slidenum">
              <a:rPr>
                <a:solidFill>
                  <a:srgbClr val="C80000"/>
                </a:solidFill>
              </a:rPr>
              <a:pPr/>
              <a:t>‹#›</a:t>
            </a:fld>
            <a:endParaRPr>
              <a:solidFill>
                <a:srgbClr val="C80000"/>
              </a:solidFill>
            </a:endParaRPr>
          </a:p>
        </p:txBody>
      </p:sp>
    </p:spTree>
  </p:cSld>
  <p:clrMapOvr>
    <a:masterClrMapping/>
  </p:clrMapOvr>
  <p:transition spd="slow">
    <p:strips dir="r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9F43-D668-4D93-BCE9-C93BFC0DBC74}" type="datetimeFigureOut">
              <a:rPr>
                <a:solidFill>
                  <a:srgbClr val="C80000"/>
                </a:solidFill>
              </a:rPr>
              <a:pPr/>
              <a:t>5/9/2014</a:t>
            </a:fld>
            <a:endParaRPr>
              <a:solidFill>
                <a:srgbClr val="C80000"/>
              </a:solidFill>
            </a:endParaRPr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C80000"/>
              </a:solidFill>
            </a:endParaRPr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C8FA-6372-4239-ABEC-86F5BA1F377F}" type="slidenum">
              <a:rPr>
                <a:solidFill>
                  <a:srgbClr val="C80000"/>
                </a:solidFill>
              </a:rPr>
              <a:pPr/>
              <a:t>‹#›</a:t>
            </a:fld>
            <a:endParaRPr>
              <a:solidFill>
                <a:srgbClr val="C80000"/>
              </a:solidFill>
            </a:endParaRPr>
          </a:p>
        </p:txBody>
      </p:sp>
    </p:spTree>
  </p:cSld>
  <p:clrMapOvr>
    <a:masterClrMapping/>
  </p:clrMapOvr>
  <p:transition spd="slow">
    <p:strips dir="r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9F43-D668-4D93-BCE9-C93BFC0DBC74}" type="datetimeFigureOut">
              <a:rPr>
                <a:solidFill>
                  <a:srgbClr val="C80000"/>
                </a:solidFill>
              </a:rPr>
              <a:pPr/>
              <a:t>5/9/2014</a:t>
            </a:fld>
            <a:endParaRPr>
              <a:solidFill>
                <a:srgbClr val="C80000"/>
              </a:solidFill>
            </a:endParaRPr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C80000"/>
              </a:solidFill>
            </a:endParaRPr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C8FA-6372-4239-ABEC-86F5BA1F377F}" type="slidenum">
              <a:rPr>
                <a:solidFill>
                  <a:srgbClr val="C80000"/>
                </a:solidFill>
              </a:rPr>
              <a:pPr/>
              <a:t>‹#›</a:t>
            </a:fld>
            <a:endParaRPr>
              <a:solidFill>
                <a:srgbClr val="C80000"/>
              </a:solidFill>
            </a:endParaRPr>
          </a:p>
        </p:txBody>
      </p:sp>
    </p:spTree>
  </p:cSld>
  <p:clrMapOvr>
    <a:masterClrMapping/>
  </p:clrMapOvr>
  <p:transition spd="slow">
    <p:strips dir="r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9F43-D668-4D93-BCE9-C93BFC0DBC74}" type="datetimeFigureOut">
              <a:rPr>
                <a:solidFill>
                  <a:srgbClr val="C80000"/>
                </a:solidFill>
              </a:rPr>
              <a:pPr/>
              <a:t>5/9/2014</a:t>
            </a:fld>
            <a:endParaRPr>
              <a:solidFill>
                <a:srgbClr val="C80000"/>
              </a:solidFill>
            </a:endParaRPr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C80000"/>
              </a:solidFill>
            </a:endParaRPr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C8FA-6372-4239-ABEC-86F5BA1F377F}" type="slidenum">
              <a:rPr>
                <a:solidFill>
                  <a:srgbClr val="C80000"/>
                </a:solidFill>
              </a:rPr>
              <a:pPr/>
              <a:t>‹#›</a:t>
            </a:fld>
            <a:endParaRPr>
              <a:solidFill>
                <a:srgbClr val="C80000"/>
              </a:solidFill>
            </a:endParaRPr>
          </a:p>
        </p:txBody>
      </p:sp>
    </p:spTree>
  </p:cSld>
  <p:clrMapOvr>
    <a:masterClrMapping/>
  </p:clrMapOvr>
  <p:transition spd="slow">
    <p:strips dir="r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9F43-D668-4D93-BCE9-C93BFC0DBC74}" type="datetimeFigureOut">
              <a:rPr>
                <a:solidFill>
                  <a:srgbClr val="C80000"/>
                </a:solidFill>
              </a:rPr>
              <a:pPr/>
              <a:t>5/9/2014</a:t>
            </a:fld>
            <a:endParaRPr>
              <a:solidFill>
                <a:srgbClr val="C80000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C80000"/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C8FA-6372-4239-ABEC-86F5BA1F377F}" type="slidenum">
              <a:rPr>
                <a:solidFill>
                  <a:srgbClr val="C80000"/>
                </a:solidFill>
              </a:rPr>
              <a:pPr/>
              <a:t>‹#›</a:t>
            </a:fld>
            <a:endParaRPr>
              <a:solidFill>
                <a:srgbClr val="C80000"/>
              </a:solidFill>
            </a:endParaRPr>
          </a:p>
        </p:txBody>
      </p:sp>
    </p:spTree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090B3-BA88-4CC6-AA10-CE85C04BBB8F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4B82-1665-4F39-9141-8D53C3477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indent="-274320">
              <a:buClr>
                <a:srgbClr val="C9313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9F43-D668-4D93-BCE9-C93BFC0DBC74}" type="datetimeFigureOut">
              <a:rPr>
                <a:solidFill>
                  <a:srgbClr val="C80000"/>
                </a:solidFill>
              </a:rPr>
              <a:pPr/>
              <a:t>5/9/2014</a:t>
            </a:fld>
            <a:endParaRPr>
              <a:solidFill>
                <a:srgbClr val="C80000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C80000"/>
              </a:solidFill>
            </a:endParaRPr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C8FA-6372-4239-ABEC-86F5BA1F377F}" type="slidenum">
              <a:rPr>
                <a:solidFill>
                  <a:srgbClr val="C80000"/>
                </a:solidFill>
              </a:rPr>
              <a:pPr/>
              <a:t>‹#›</a:t>
            </a:fld>
            <a:endParaRPr>
              <a:solidFill>
                <a:srgbClr val="C80000"/>
              </a:solidFill>
            </a:endParaRPr>
          </a:p>
        </p:txBody>
      </p:sp>
    </p:spTree>
  </p:cSld>
  <p:clrMapOvr>
    <a:masterClrMapping/>
  </p:clrMapOvr>
  <p:transition spd="slow">
    <p:strips dir="r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9F43-D668-4D93-BCE9-C93BFC0DBC74}" type="datetimeFigureOut">
              <a:rPr>
                <a:solidFill>
                  <a:srgbClr val="C80000"/>
                </a:solidFill>
              </a:rPr>
              <a:pPr/>
              <a:t>5/9/2014</a:t>
            </a:fld>
            <a:endParaRPr>
              <a:solidFill>
                <a:srgbClr val="C8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C8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C8FA-6372-4239-ABEC-86F5BA1F377F}" type="slidenum">
              <a:rPr>
                <a:solidFill>
                  <a:srgbClr val="C80000"/>
                </a:solidFill>
              </a:rPr>
              <a:pPr/>
              <a:t>‹#›</a:t>
            </a:fld>
            <a:endParaRPr>
              <a:solidFill>
                <a:srgbClr val="C80000"/>
              </a:solidFill>
            </a:endParaRPr>
          </a:p>
        </p:txBody>
      </p:sp>
    </p:spTree>
  </p:cSld>
  <p:clrMapOvr>
    <a:masterClrMapping/>
  </p:clrMapOvr>
  <p:transition spd="slow">
    <p:strips dir="r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9F43-D668-4D93-BCE9-C93BFC0DBC74}" type="datetimeFigureOut">
              <a:rPr>
                <a:solidFill>
                  <a:srgbClr val="C80000"/>
                </a:solidFill>
              </a:rPr>
              <a:pPr/>
              <a:t>5/9/2014</a:t>
            </a:fld>
            <a:endParaRPr>
              <a:solidFill>
                <a:srgbClr val="C8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C8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C8FA-6372-4239-ABEC-86F5BA1F377F}" type="slidenum">
              <a:rPr>
                <a:solidFill>
                  <a:srgbClr val="C80000"/>
                </a:solidFill>
              </a:rPr>
              <a:pPr/>
              <a:t>‹#›</a:t>
            </a:fld>
            <a:endParaRPr>
              <a:solidFill>
                <a:srgbClr val="C80000"/>
              </a:solidFill>
            </a:endParaRPr>
          </a:p>
        </p:txBody>
      </p:sp>
    </p:spTree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090B3-BA88-4CC6-AA10-CE85C04BBB8F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4B82-1665-4F39-9141-8D53C3477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090B3-BA88-4CC6-AA10-CE85C04BBB8F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4B82-1665-4F39-9141-8D53C3477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090B3-BA88-4CC6-AA10-CE85C04BBB8F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4B82-1665-4F39-9141-8D53C3477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090B3-BA88-4CC6-AA10-CE85C04BBB8F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4B82-1665-4F39-9141-8D53C3477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090B3-BA88-4CC6-AA10-CE85C04BBB8F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4B82-1665-4F39-9141-8D53C3477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090B3-BA88-4CC6-AA10-CE85C04BBB8F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4B82-1665-4F39-9141-8D53C3477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090B3-BA88-4CC6-AA10-CE85C04BBB8F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4B82-1665-4F39-9141-8D53C3477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090B3-BA88-4CC6-AA10-CE85C04BBB8F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74B82-1665-4F39-9141-8D53C3477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trips dir="r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65AF9F43-D668-4D93-BCE9-C93BFC0DBC74}" type="datetimeFigureOut">
              <a:rPr>
                <a:solidFill>
                  <a:srgbClr val="C80000"/>
                </a:solidFill>
              </a:rPr>
              <a:pPr/>
              <a:t>5/9/2014</a:t>
            </a:fld>
            <a:endParaRPr>
              <a:solidFill>
                <a:srgbClr val="C80000"/>
              </a:solidFill>
            </a:endParaRP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>
              <a:solidFill>
                <a:srgbClr val="C80000"/>
              </a:solidFill>
            </a:endParaRPr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9194C8FA-6372-4239-ABEC-86F5BA1F377F}" type="slidenum">
              <a:rPr>
                <a:solidFill>
                  <a:srgbClr val="C80000"/>
                </a:solidFill>
              </a:rPr>
              <a:pPr/>
              <a:t>‹#›</a:t>
            </a:fld>
            <a:endParaRPr>
              <a:solidFill>
                <a:srgbClr val="C8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trips dir="rd"/>
  </p:transition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title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25331" y="-76200"/>
            <a:ext cx="9645531" cy="7239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" y="24384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Matt.14:22-33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074003"/>
            <a:ext cx="48006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Jesus Can Help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4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title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25331" y="-76200"/>
            <a:ext cx="9645531" cy="7239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" y="1563469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Drowning Financially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48006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Jesus Can Help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3622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Heb.13:5-6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29718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1 Tim.6:6-11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3620869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Phil.4:11-13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4154269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Prov.22:7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title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25331" y="-76200"/>
            <a:ext cx="9645531" cy="7239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" y="15240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Drowning in Sorrows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48006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Jesus Can Help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325469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Psalms 18:4-6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2858869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Psalms 23:4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3392269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Psalms 46:1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3925669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Psalms 147:3-5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4459069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Isaiah 41:10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4992469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2 Cor.1:3-4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76200" y="5525869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Rev 21:2-4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title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25331" y="-76200"/>
            <a:ext cx="9645531" cy="7239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152400" y="14478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Drowning By Bad Attitudes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48006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Jesus Can Help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3622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James 4:1-10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29718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1 Peter 3:10-12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3620869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Gal.5:19-21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title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25331" y="-76200"/>
            <a:ext cx="9645531" cy="7239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152400" y="1639669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Drowning In Family Troubles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48006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Jesus Can Help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3622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Humble Pie</a:t>
            </a:r>
            <a:endParaRPr lang="en-US" sz="2800" dirty="0" smtClean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29718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1 Peter 3:1-7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3000" y="35814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Col.3:18-21</a:t>
            </a:r>
            <a:endParaRPr lang="en-US" sz="28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title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25331" y="-76200"/>
            <a:ext cx="9645531" cy="7239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228600" y="14478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Drowning In Sin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48006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Jesus Can Help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22860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Col.2:13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28956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Rom.7:15-24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35052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Luke 15:16-19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4154269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Acts 2:36-41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66712" y="304800"/>
            <a:ext cx="8167688" cy="8382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rtl="0"/>
            <a:r>
              <a:rPr lang="en-US" sz="54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/>
                <a:ea typeface="+mn-ea"/>
                <a:cs typeface="+mn-cs"/>
              </a:rPr>
              <a:t>Jesus Can </a:t>
            </a:r>
            <a:r>
              <a:rPr lang="en-US" sz="5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/>
                <a:ea typeface="+mn-ea"/>
                <a:cs typeface="+mn-cs"/>
              </a:rPr>
              <a:t>Help You Today</a:t>
            </a:r>
            <a:endParaRPr lang="en-US" sz="54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52578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Clr>
                <a:srgbClr val="C00000"/>
              </a:buClr>
              <a:buSzPct val="90000"/>
              <a:buFont typeface="Wingdings" pitchFamily="2" charset="2"/>
              <a:buAutoNum type="arabicPeriod"/>
            </a:pPr>
            <a:r>
              <a:rPr lang="en-US" sz="4000" dirty="0">
                <a:solidFill>
                  <a:srgbClr val="C00000"/>
                </a:solidFill>
              </a:rPr>
              <a:t>Hear the Gospel of Christ, </a:t>
            </a:r>
            <a:r>
              <a:rPr lang="en-US" dirty="0">
                <a:solidFill>
                  <a:srgbClr val="C00000"/>
                </a:solidFill>
              </a:rPr>
              <a:t>Acts </a:t>
            </a:r>
            <a:r>
              <a:rPr lang="en-US" dirty="0" smtClean="0">
                <a:solidFill>
                  <a:srgbClr val="C00000"/>
                </a:solidFill>
              </a:rPr>
              <a:t>18:8</a:t>
            </a:r>
            <a:endParaRPr lang="en-US" sz="2400" dirty="0">
              <a:solidFill>
                <a:srgbClr val="C00000"/>
              </a:solidFill>
            </a:endParaRPr>
          </a:p>
          <a:p>
            <a:pPr marL="609600" indent="-609600">
              <a:lnSpc>
                <a:spcPct val="90000"/>
              </a:lnSpc>
              <a:buClr>
                <a:srgbClr val="C00000"/>
              </a:buClr>
              <a:buSzPct val="90000"/>
              <a:buFont typeface="Wingdings" pitchFamily="2" charset="2"/>
              <a:buAutoNum type="arabicPeriod"/>
            </a:pPr>
            <a:r>
              <a:rPr lang="en-US" sz="4000" dirty="0">
                <a:solidFill>
                  <a:srgbClr val="C00000"/>
                </a:solidFill>
              </a:rPr>
              <a:t>Believe in Jesus Christ,  </a:t>
            </a:r>
            <a:r>
              <a:rPr lang="en-US" dirty="0" smtClean="0">
                <a:solidFill>
                  <a:srgbClr val="C00000"/>
                </a:solidFill>
              </a:rPr>
              <a:t>Rom.5:1</a:t>
            </a:r>
            <a:endParaRPr lang="en-US" sz="1050" dirty="0">
              <a:solidFill>
                <a:srgbClr val="C00000"/>
              </a:solidFill>
            </a:endParaRPr>
          </a:p>
          <a:p>
            <a:pPr marL="609600" indent="-609600">
              <a:lnSpc>
                <a:spcPct val="90000"/>
              </a:lnSpc>
              <a:buClr>
                <a:srgbClr val="C00000"/>
              </a:buClr>
              <a:buSzPct val="90000"/>
              <a:buFont typeface="Wingdings" pitchFamily="2" charset="2"/>
              <a:buAutoNum type="arabicPeriod"/>
            </a:pPr>
            <a:r>
              <a:rPr lang="en-US" sz="4000" dirty="0">
                <a:solidFill>
                  <a:srgbClr val="C00000"/>
                </a:solidFill>
              </a:rPr>
              <a:t>Repent and Turn to God</a:t>
            </a:r>
            <a:r>
              <a:rPr lang="en-US" sz="3600" dirty="0">
                <a:solidFill>
                  <a:srgbClr val="C00000"/>
                </a:solidFill>
              </a:rPr>
              <a:t>, </a:t>
            </a:r>
            <a:r>
              <a:rPr lang="en-US" dirty="0">
                <a:solidFill>
                  <a:srgbClr val="C00000"/>
                </a:solidFill>
              </a:rPr>
              <a:t>Luke </a:t>
            </a:r>
            <a:r>
              <a:rPr lang="en-US" dirty="0" smtClean="0">
                <a:solidFill>
                  <a:srgbClr val="C00000"/>
                </a:solidFill>
              </a:rPr>
              <a:t>24:47</a:t>
            </a:r>
            <a:endParaRPr lang="en-US" dirty="0">
              <a:solidFill>
                <a:srgbClr val="C00000"/>
              </a:solidFill>
            </a:endParaRPr>
          </a:p>
          <a:p>
            <a:pPr marL="609600" indent="-609600">
              <a:lnSpc>
                <a:spcPct val="90000"/>
              </a:lnSpc>
              <a:buClr>
                <a:srgbClr val="C00000"/>
              </a:buClr>
              <a:buSzPct val="90000"/>
              <a:buFont typeface="Wingdings" pitchFamily="2" charset="2"/>
              <a:buAutoNum type="arabicPeriod"/>
            </a:pPr>
            <a:r>
              <a:rPr lang="en-US" sz="4000" dirty="0">
                <a:solidFill>
                  <a:srgbClr val="C00000"/>
                </a:solidFill>
              </a:rPr>
              <a:t>Confess Jesus Before Men</a:t>
            </a:r>
            <a:r>
              <a:rPr lang="en-US" sz="3600" dirty="0">
                <a:solidFill>
                  <a:srgbClr val="C00000"/>
                </a:solidFill>
              </a:rPr>
              <a:t>,  </a:t>
            </a:r>
            <a:r>
              <a:rPr lang="en-US" dirty="0">
                <a:solidFill>
                  <a:srgbClr val="C00000"/>
                </a:solidFill>
              </a:rPr>
              <a:t>Matt.10:32</a:t>
            </a:r>
          </a:p>
          <a:p>
            <a:pPr marL="609600" indent="-609600">
              <a:lnSpc>
                <a:spcPct val="90000"/>
              </a:lnSpc>
              <a:buClr>
                <a:srgbClr val="C00000"/>
              </a:buClr>
              <a:buSzPct val="90000"/>
              <a:buFont typeface="Wingdings" pitchFamily="2" charset="2"/>
              <a:buAutoNum type="arabicPeriod"/>
            </a:pPr>
            <a:r>
              <a:rPr lang="en-US" sz="4000" dirty="0">
                <a:solidFill>
                  <a:srgbClr val="C00000"/>
                </a:solidFill>
              </a:rPr>
              <a:t>Baptized Into Christ, </a:t>
            </a:r>
            <a:r>
              <a:rPr lang="en-US" dirty="0" smtClean="0">
                <a:solidFill>
                  <a:srgbClr val="C00000"/>
                </a:solidFill>
              </a:rPr>
              <a:t>Gal.3:26-27</a:t>
            </a:r>
            <a:endParaRPr lang="en-US" sz="3600" dirty="0">
              <a:solidFill>
                <a:srgbClr val="C00000"/>
              </a:solidFill>
            </a:endParaRPr>
          </a:p>
          <a:p>
            <a:pPr marL="609600" indent="-609600">
              <a:lnSpc>
                <a:spcPct val="90000"/>
              </a:lnSpc>
              <a:buClr>
                <a:srgbClr val="C00000"/>
              </a:buClr>
              <a:buSzPct val="90000"/>
              <a:buFont typeface="Wingdings" pitchFamily="2" charset="2"/>
              <a:buNone/>
            </a:pPr>
            <a:r>
              <a:rPr lang="en-US" sz="2400" dirty="0">
                <a:solidFill>
                  <a:srgbClr val="C00000"/>
                </a:solidFill>
              </a:rPr>
              <a:t>            -----------------------------</a:t>
            </a:r>
          </a:p>
          <a:p>
            <a:pPr marL="609600" indent="-609600">
              <a:lnSpc>
                <a:spcPct val="90000"/>
              </a:lnSpc>
              <a:buClr>
                <a:srgbClr val="002060"/>
              </a:buClr>
              <a:buSzPct val="90000"/>
              <a:buFont typeface="Wingdings" pitchFamily="2" charset="2"/>
              <a:buChar char="v"/>
            </a:pPr>
            <a:r>
              <a:rPr lang="en-US" sz="4000" dirty="0">
                <a:solidFill>
                  <a:srgbClr val="002060"/>
                </a:solidFill>
              </a:rPr>
              <a:t>Grow And Be Faithful</a:t>
            </a:r>
            <a:r>
              <a:rPr lang="en-US" sz="4400" dirty="0">
                <a:solidFill>
                  <a:srgbClr val="002060"/>
                </a:solidFill>
              </a:rPr>
              <a:t>, </a:t>
            </a:r>
            <a:r>
              <a:rPr lang="en-US" dirty="0">
                <a:solidFill>
                  <a:srgbClr val="002060"/>
                </a:solidFill>
              </a:rPr>
              <a:t>2 Pet.3:18</a:t>
            </a:r>
            <a:endParaRPr lang="en-US" sz="3600" dirty="0">
              <a:solidFill>
                <a:srgbClr val="002060"/>
              </a:solidFill>
            </a:endParaRPr>
          </a:p>
          <a:p>
            <a:pPr marL="609600" indent="-609600">
              <a:lnSpc>
                <a:spcPct val="90000"/>
              </a:lnSpc>
              <a:buClr>
                <a:srgbClr val="002060"/>
              </a:buClr>
              <a:buSzPct val="90000"/>
              <a:buFont typeface="Wingdings" pitchFamily="2" charset="2"/>
              <a:buChar char="v"/>
            </a:pPr>
            <a:r>
              <a:rPr lang="en-US" sz="4000" dirty="0">
                <a:solidFill>
                  <a:srgbClr val="002060"/>
                </a:solidFill>
              </a:rPr>
              <a:t>If </a:t>
            </a:r>
            <a:r>
              <a:rPr lang="en-US" sz="4000" dirty="0" smtClean="0">
                <a:solidFill>
                  <a:srgbClr val="002060"/>
                </a:solidFill>
              </a:rPr>
              <a:t>An Erring Christian</a:t>
            </a:r>
            <a:r>
              <a:rPr lang="en-US" sz="3600" dirty="0" smtClean="0">
                <a:solidFill>
                  <a:srgbClr val="002060"/>
                </a:solidFill>
              </a:rPr>
              <a:t>: </a:t>
            </a:r>
            <a:r>
              <a:rPr lang="en-US" sz="4000" dirty="0">
                <a:solidFill>
                  <a:srgbClr val="002060"/>
                </a:solidFill>
              </a:rPr>
              <a:t>Repent and Pray </a:t>
            </a:r>
            <a:r>
              <a:rPr lang="en-US" sz="4000" dirty="0" smtClean="0">
                <a:solidFill>
                  <a:srgbClr val="002060"/>
                </a:solidFill>
              </a:rPr>
              <a:t>God,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I </a:t>
            </a:r>
            <a:r>
              <a:rPr lang="en-US" dirty="0">
                <a:solidFill>
                  <a:srgbClr val="002060"/>
                </a:solidFill>
              </a:rPr>
              <a:t>Jn.1:9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9" presetClass="entr" presetSubtype="0" accel="100000" fill="hold" grpId="0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100"/>
                            </p:stCondLst>
                            <p:childTnLst>
                              <p:par>
                                <p:cTn id="16" presetID="39" presetClass="entr" presetSubtype="0" accel="100000" fill="hold" grpId="0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700"/>
                            </p:stCondLst>
                            <p:childTnLst>
                              <p:par>
                                <p:cTn id="23" presetID="39" presetClass="entr" presetSubtype="0" accel="100000" fill="hold" grpId="0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300"/>
                            </p:stCondLst>
                            <p:childTnLst>
                              <p:par>
                                <p:cTn id="30" presetID="39" presetClass="entr" presetSubtype="0" accel="100000" fill="hold" grpId="0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900"/>
                            </p:stCondLst>
                            <p:childTnLst>
                              <p:par>
                                <p:cTn id="37" presetID="39" presetClass="entr" presetSubtype="0" accel="100000" fill="hold" grpId="0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500"/>
                            </p:stCondLst>
                            <p:childTnLst>
                              <p:par>
                                <p:cTn id="44" presetID="39" presetClass="entr" presetSubtype="0" accel="100000" fill="hold" grpId="0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100"/>
                            </p:stCondLst>
                            <p:childTnLst>
                              <p:par>
                                <p:cTn id="51" presetID="39" presetClass="entr" presetSubtype="0" accel="100000" fill="hold" grpId="0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1700"/>
                            </p:stCondLst>
                            <p:childTnLst>
                              <p:par>
                                <p:cTn id="58" presetID="39" presetClass="entr" presetSubtype="0" accel="100000" fill="hold" grpId="0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 advAuto="1000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uman">
  <a:themeElements>
    <a:clrScheme name="Lucky Tie">
      <a:dk1>
        <a:sysClr val="windowText" lastClr="000000"/>
      </a:dk1>
      <a:lt1>
        <a:sysClr val="window" lastClr="FFFFFF"/>
      </a:lt1>
      <a:dk2>
        <a:srgbClr val="C80000"/>
      </a:dk2>
      <a:lt2>
        <a:srgbClr val="FFECEC"/>
      </a:lt2>
      <a:accent1>
        <a:srgbClr val="C93131"/>
      </a:accent1>
      <a:accent2>
        <a:srgbClr val="F58C5D"/>
      </a:accent2>
      <a:accent3>
        <a:srgbClr val="EABC33"/>
      </a:accent3>
      <a:accent4>
        <a:srgbClr val="698F9B"/>
      </a:accent4>
      <a:accent5>
        <a:srgbClr val="825397"/>
      </a:accent5>
      <a:accent6>
        <a:srgbClr val="814359"/>
      </a:accent6>
      <a:hlink>
        <a:srgbClr val="03AEC5"/>
      </a:hlink>
      <a:folHlink>
        <a:srgbClr val="8D9B07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/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  <a:ln w="2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 rotWithShape="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 rotWithShape="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2043</TotalTime>
  <Words>132</Words>
  <Application>Microsoft Office PowerPoint</Application>
  <PresentationFormat>On-screen Show (4:3)</PresentationFormat>
  <Paragraphs>43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Human</vt:lpstr>
      <vt:lpstr>Slide 1</vt:lpstr>
      <vt:lpstr>Slide 2</vt:lpstr>
      <vt:lpstr>Slide 3</vt:lpstr>
      <vt:lpstr>Slide 4</vt:lpstr>
      <vt:lpstr>Slide 5</vt:lpstr>
      <vt:lpstr>Slide 6</vt:lpstr>
      <vt:lpstr>Jesus Can Help You Today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Danny McKibben</dc:creator>
  <cp:lastModifiedBy>Danny McKibben</cp:lastModifiedBy>
  <cp:revision>25</cp:revision>
  <dcterms:created xsi:type="dcterms:W3CDTF">2014-05-08T12:57:56Z</dcterms:created>
  <dcterms:modified xsi:type="dcterms:W3CDTF">2014-05-11T16:21:18Z</dcterms:modified>
</cp:coreProperties>
</file>