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Vagabond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7EF2-F1DB-4C3D-8274-7C1BCC3E969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C93D-3391-49BB-B4E3-A265BC60F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492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28600"/>
            <a:ext cx="3810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People have been saved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by God’s grace   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through faith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410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4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agabond" pitchFamily="2" charset="0"/>
              </a:rPr>
              <a:t>In Every Age Of Time…</a:t>
            </a:r>
            <a:endParaRPr lang="en-US" sz="6600" spc="-4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Vagabond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492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28600"/>
            <a:ext cx="38100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People have been saved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by God’s grace   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through faith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The grace by which men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have been saved has been conditional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410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4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agabond" pitchFamily="2" charset="0"/>
              </a:rPr>
              <a:t>In Every Age Of Time…</a:t>
            </a:r>
            <a:endParaRPr lang="en-US" sz="6600" spc="-4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Vagabond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492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28600"/>
            <a:ext cx="3810000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People have been saved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by God’s grace   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through faith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The grace by which men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have been saved has been conditional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God has demanded that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obedience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be from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the heart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410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4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agabond" pitchFamily="2" charset="0"/>
              </a:rPr>
              <a:t>In Every Age Of Time…</a:t>
            </a:r>
            <a:endParaRPr lang="en-US" sz="6600" spc="-4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Vagabond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492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410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4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agabond" pitchFamily="2" charset="0"/>
              </a:rPr>
              <a:t>In Every Age Of Time…</a:t>
            </a:r>
            <a:endParaRPr lang="en-US" sz="6600" spc="-4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Vagabon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28600"/>
            <a:ext cx="3810000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People have been saved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by God’s grace   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through faith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The grace by which men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have been saved has been conditional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God has demanded that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obedience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be from </a:t>
            </a:r>
          </a:p>
          <a:p>
            <a:pPr lvl="1">
              <a:lnSpc>
                <a:spcPts val="2600"/>
              </a:lnSpc>
              <a:spcAft>
                <a:spcPts val="1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the heart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God has rewarded the </a:t>
            </a:r>
          </a:p>
          <a:p>
            <a:pPr lvl="1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righteous and punished the disobedient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130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Vagabond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Noble</dc:creator>
  <cp:lastModifiedBy>Danny McKibben</cp:lastModifiedBy>
  <cp:revision>7</cp:revision>
  <dcterms:created xsi:type="dcterms:W3CDTF">2012-03-06T11:33:46Z</dcterms:created>
  <dcterms:modified xsi:type="dcterms:W3CDTF">2014-04-29T00:30:01Z</dcterms:modified>
</cp:coreProperties>
</file>