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8"/>
  </p:notesMasterIdLst>
  <p:sldIdLst>
    <p:sldId id="257" r:id="rId2"/>
    <p:sldId id="258" r:id="rId3"/>
    <p:sldId id="256" r:id="rId4"/>
    <p:sldId id="266" r:id="rId5"/>
    <p:sldId id="267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3" autoAdjust="0"/>
    <p:restoredTop sz="94709" autoAdjust="0"/>
  </p:normalViewPr>
  <p:slideViewPr>
    <p:cSldViewPr>
      <p:cViewPr varScale="1">
        <p:scale>
          <a:sx n="80" d="100"/>
          <a:sy n="80" d="100"/>
        </p:scale>
        <p:origin x="-1037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85988-57A2-479D-88AC-4DAEA155AF17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ADFF2-CEF6-4777-9606-C9FFC36075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2468E-C603-472F-B387-15A8259DFBF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9625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7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7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627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627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27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27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88E9D34-40E3-4362-B84D-F9BDCA2978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AF6BA-B491-40F9-991A-F4B469484A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63255-4025-47B7-BBE1-683059346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93F57-2AB3-4E82-A25F-B8D39BC81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2A45C-D118-448A-90CF-BD2D54587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77690-51D3-44E1-980C-ECA63B47E5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EC4D5-9B87-40AB-9755-50D21D514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59F05-317E-465C-9876-9F8B6FB2CB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EBF31-E15A-448D-9ED2-FF5136A7E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231DA-9373-42EC-AA26-44DAF7AF8B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87043-1A21-4108-B813-8F130AC4A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9523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525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52EA04E-40F5-4B71-97D0-20F1C053C0B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52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slow">
    <p:randomBar dir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767548"/>
            <a:ext cx="8458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  Former 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South African President Nelson Mandela was revered throughout the world for leading the peaceful transition to multiracial democracy after three centuries of white domination in South Africa.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He was jailed for 27 years under white racist rule and released in 1990. He then steered the divided country from the apartheid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2400" dirty="0" smtClean="0"/>
              <a:t>the </a:t>
            </a:r>
            <a:r>
              <a:rPr lang="en-US" sz="2400" dirty="0"/>
              <a:t>state of being </a:t>
            </a:r>
            <a:r>
              <a:rPr lang="en-US" sz="2400" dirty="0" smtClean="0"/>
              <a:t>apart)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era </a:t>
            </a:r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to an all-race democracy, becoming South Africa's first black president in 1994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.  He Died Thursday Dec.5, 2013.  95 Years old.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9026" name="Picture 2" descr="http://msnbcmedia.msn.com/j/MSNBC/Components/Slideshows/_production/_archive/News/_International%20News/Africa/ss-090717-Nelson-Mandela-NEW/ss-120601-mandela-tease.photoblog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2400"/>
            <a:ext cx="3352800" cy="2514600"/>
          </a:xfrm>
          <a:prstGeom prst="rect">
            <a:avLst/>
          </a:prstGeom>
          <a:noFill/>
        </p:spPr>
      </p:pic>
      <p:pic>
        <p:nvPicPr>
          <p:cNvPr id="129028" name="Picture 4" descr="http://cdn1.thefamouspeople.com/profiles/images/nelson-mande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09550"/>
            <a:ext cx="2857500" cy="2381250"/>
          </a:xfrm>
          <a:prstGeom prst="rect">
            <a:avLst/>
          </a:prstGeom>
          <a:noFill/>
        </p:spPr>
      </p:pic>
      <p:pic>
        <p:nvPicPr>
          <p:cNvPr id="129030" name="Picture 6" descr="http://upload.wikimedia.org/wikipedia/en/thumb/1/14/Nelson_Mandela-2008_(edit).jpg/220px-Nelson_Mandela-2008_(edit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152400"/>
            <a:ext cx="1985978" cy="2590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 descr="http://3.bp.blogspot.com/-Uy4BjYmlJkM/T_94o1bVfXI/AAAAAAAAAyQ/bR8FPYOIQ5k/s640/Nelson+Mandela++Quotes_www.ActivatingThoughts.blogspot+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4762500" cy="3190876"/>
          </a:xfrm>
          <a:prstGeom prst="rect">
            <a:avLst/>
          </a:prstGeom>
          <a:noFill/>
        </p:spPr>
      </p:pic>
      <p:sp>
        <p:nvSpPr>
          <p:cNvPr id="128004" name="AutoShape 4" descr="data:image/jpeg;base64,/9j/4AAQSkZJRgABAQAAAQABAAD/2wCEAAkGBxQTEhQUExQUFRQXFRgYGRcXFxgXGBgbHBcbGxoaGRgYHCggGxslHRcYIjEhJSkrLi4uGCAzODMtNygtLisBCgoKDg0OGhAQGiwkHCQsLCwsLCwsLCwsLCwsLCwsLCwsLCwsLCwsLCwsLCwsLCwsLCwsLCwsLCwsNywsLCwsK//AABEIAOEA4QMBIgACEQEDEQH/xAAcAAACAgMBAQAAAAAAAAAAAAAEBQADAQIGCAf/xABHEAACAgAEAwYDBQUGBAQHAQABAgMRAAQSIQUTMQYiQVFhcTKB8BQjkaGxFkJS0eEHFTNiwfFykrLSQ1Oi0zRjc5Ojs+Ik/8QAGQEBAAMBAQAAAAAAAAAAAAAAAAECAwQF/8QAIREBAAMAAgMBAAMBAAAAAAAAAAECERIxAyFBEwQyUSL/2gAMAwEAAhEDEQA/APtCRjG4QYV9pp2jyWYeNijpBIytQOlgpINNsaPnhND2hdZQJjpMGXzZzCqopnibLcuRAbOl45WZRf8A4lHddsq1TrrtPpiafQYX5DiTtI0UkXLkVFcAOHVlYsBRAHeBXcVQsUT1wNH2gJZTyqikd4431C2dNfxLXdVuW2lrN7WBi2QHOn0GJp9Bjmou2AEYlliMaPllzKd9WLKSg0t0VG1SIOpHeuxRpjwzi/PjlbSAYyVtG5iN3A1o9DVWqjtswI3q8MgNNI8hiaR6Y57hfaPW8EWkanhjclnVHOqPXqSP99B0JU7E9KF4r4jxmWDNZltBkhiykErDUAUGvM8xkWrZisa92wO51vYsg10un0GJo9MJj2g7wPL+45wg5uoXzC2gdyr0azo1Xd+Fd7FOW7RyusBXLbzlhGDKo2VC2p6Bod09ATuNhuA4wg/0+gxNPoMIeJ8WZskJ0VlctEAoK6r56IyXenc2t9N8Ru0TBZbiRZIphE4edUjFxLKrc0rZBV1FBb1Gug1YZCT7QPLE0DyxzOV7QzTMGjjQQPlEzAYyfeLqDfuhSrVQFaqPW8bQ9pn0KxhJULljI+tVP34WiEA3IZtxY26EnbDjBrpNHoMTR6DCGPtGWljVYbjkzEuXV9YB1w8zmllrYDkvpNnVW+mwT0NYcYQ00egxNA8sb1iVhxhOtNA8hiaBiysTDjBqvQMTQMbnGpYYjIGNIxnSMB5ziscY7zAfPHL8S7dIp0oLNAkmwACdvyF4rNqx0mKzLs6GM0MfPsj23LHfvHoSCAL9L28/wwyyfa8P9X1ut8V/SP8AFvzl12kYmkYRw9okOxoe56Yvj49Gdun1v06fPDnWUcJM9AxnCz9oMv8A+Yv5/wAsTDamSLz+SWaF4XvRJGyNRo0wo0fA74FzfZ6CWUzOgLtl3y7eTxOysVbz3XY+pwZm8xy42egdKFt2CDYXuzbKPU9Mc9le1rSFUSNGkOaOX7s1xX9lOZDrJotl0AA93Y318da9KHnD+FiJmbXJI7ALqkbU2lSSqigBQ1HerPiTimLgUauGBfSru6xlvu0d9WtlFXZ1vsSQNRoDAGT7SSTKOVCC4EnMVpNIXlzPCwVtB1EvE+mwoob6emE/E+0k8sGfki0Llxw0ZiGQO6zLzIJmVtOirtF2saauzdCR0R7MwmNIyGKplvswGsjudyjYohwYlIYUQbwwyuS0IVZ5JLu2cgncVXdAAFeQwhk7UGLmJNGqSKMvp+9BVue0iIWcqNBBhctsdgKu6xZk+0ckkkMawC3WVmYyEIFiljjZkJjBcNzAVNC69bwB0HAEUxd+VlhChEZgVBRNCv0vVp8iASSavE4jwCOZ2Zi4DxrFIobuSxqXIRwR0+8f4aJDEEkbYF4vx+SKSZUhEiwwJO55mlipMgKoukgsBESLIBurHXGqdpg2YMSIGCyctiH74PKEmoxhTUYDAFmZTfQHawNHAY+Zrt6MnNMer7vmCqfT57A0DpvvVq3xZBwaNBABq+4LaLP8SspDeezH8BhLD2tcx5Z3hSMZhUZNcxC04jpdfL084lzSEiwuxuwD4uOsXX7v7l5ngV9fe1ozqSyadkLRkAhidxtR2As8Gj5IhOooHDjfe1lEo38gwHy2xRmOz0bSNIGkSRphNqUiw4hEOwYEUY1AO3qKO+Bez/aJ8wYNcQjXMZYZiMiTWdP3epXGgUfvkqib36VuJluNSxTZvWuqBc9FCG5neTmxZZUCppopzJd+8D3iaOAaw9nkRYlRpAscXKrVeuOtlckEmutgg+u5xlez0QjaPv6WWEE6t/ua0Hp17ovzwsh7ZKytIseqLll0ZHDEnWqoklgLG7l10jUejXVYLz/G5oY9UkcCNqYU2Z0owC6hoYx6mY7jTp8CbrfALuF8MnTOPLo0l55C7FcuU5RNLodfvtRVY7B2sG9gMdjjnz2iHLkkVCVWOCRd6LLN02rukfPFL9qgrZgOoUQBzpMgEp0voBMbAUjndX1EURdYDpsTCrgPFWnEmpAuh9OpWLxvaq1o5VdVaqNCgQRZrDXATGjuAN8YkkrCfOT76j4Ajr51/qPyxn5PJxWiuquMdolj7qi2Ow/oNz/LHEcY7X6WYSS7mgoXcA+N+H69MXcShLSOweiT3QxIvukdPAWD+FdBj59mcg7SSXdgeNBfI6vM1R28LOwxlWeXctorEdL852jmc3uSLqxS1W5PX6GFeZzp33JNHz02TW/tfQfzwdl+HgXrs38JBHxUSuw9Tv5UbrwsfKdDpUBEPXcFmqyLGzC/yO9419QgFlc2w3sgDwN+Pp8zt51h3FmmruHcmgbG9+FUd7v8+mBYsi5fSQpO5O97b0boAUK9tvDHQ8N4L3SCTVXsRv5WAuwIJOKWmFo1rAruLDNQ3J9Lskk+HTeh4/PTOZwqhHf1aauwSDW3jQq/w8Be73JcJo77i/Lrv08/P6GNs7wmwxVhpCt1tqIHpRGwPrjOJ9rRLhftmZ/iX/1YmGf91p5J+J/ljON9hZ9pzuSSaMxyC0ZaNEg+4INgg7gjpWBMt2diRxJbs4m5+pnJJk5By+o+H+GarpgrP50QxNKwJCrdCrY9AosgWSQBZHXCDjXH5hHLGIgk6tlwRzO7y55uWrJIIz3rDAjTsRYsUTevTjMh2ahAAUyJRlNpIysRLIZZFLA3RdiR4jwIxtmuzcDh1oqr5f7O6oSqtFpdVUgfwiR6I8/QULxTN5iAZRIo43aSXluJJX2+5kehJoJO6fER0HTfYbhXG5FlZXjJjbOSwrJrB0sELgBasxjSy2aN13a3EhxmuBRSM7sDqdYlLBiCOSzvGVIPdYNIxsdb3xvl+EIsiS27SJHJGGdixKyOjtd+sa15VQ2wDwHtMuab7tQUaMSo6uH7pqhIAPu3N2FsmgehBGMt2hIEsvKP2ePnBpQw1aoSweoqsrqRlBBJJHSt8EK87wPnZuVpNXIfLxR6Q1B9LzF0dR1WnT3sjpYLFOEoJDIrOpY6mUMQjNp0amQGr0gD5A9QDhHxjjkoUIyGCXn5IinDho5M7FE4uhTUSrCq7wonqDYO0JLJ90RHK0iRPqB1MgdjqUDuKyxMVaz6hSQMAQ3Z2IxRw3Jyo4xFo5jaXQAALICe90G536i6JGLIuBRLJzBq+NpAmo8sSNepwnTUdTE+rE9SThdP2rCxxuIWbXlknChlB7zxro71DV96NyQNj0wyzfEmjjQtH967BFjDbazZrWR8IALE10BoE0CGMjwSKLkaARyIDBHZJqM8vY2dz90m/XY+eMHgMRlMnetpFlZdbcsyKqqrlLrUAi14WoNWAcJOKcYmlbLxRoEZs20E680oRpy0kwCSKhJUgK4YAHopA1HSZxniMsOYXloZFGWmkZdYQdx497IJLUWA2rfcjrgDo+AxBXS3MbKV5ZdtCgmyEF93fp/D0FDGj9no20lnmLrrAcyNr0uFDpqvZToTYVuoPXfC+ftOI9b1al4gpkYRxoHgEtySUdA6iz+8yja8MeKca5MCylQNWnZnComoXckg1BVHQsLG488BS/ZWAgLcoURRRECVwGWL/DLb7sN9/HxvBD8AiZnZy76ldad2YKJCC4Te1sqvQ7aRVDbCFu0MiZp+7qjeDKFY+YlhpHnD8rTfNaghIBApCb8y8p2jkLctIjI5fOUWZY1C5fMCOiQD1DrWx6b+eJD/ACOT5YI1yPZu5GLnoBQJ6DboPfqTi9jgfhueWaGOVbCyRq4B6gMoYXXjvivieY0ril7cY1MRoXPZv8f0wlzWYF9TsC3t6E/M/jgPM8SDMRuavzqwPr8cclxjtBpUkmgx0kXZFb2K6nqPXHHk2l0Vqe5qTmAkV3Q2/W18Pnt79fLCsZMTJZBayRvXeFCydQ3F/wDSboYT5XjKuwB0hPxJIKnzPr18vLDrK8RjNnbSAKAF3uevieg+ZOLZML8ZXDhiISAoBYW7uRqrfpaki+9sD0/HAw4cJnD6VCgkDpZ2voCRp1bfLBTcQRwGe12uqBDr4at9r61fTrvjf7SANRY6iTpUEUB6bCtr8fTegMRylPBdJFUoWNV7u17E2SK6dBd/NTv5OI8moIWh4dNtgAP9foYUQz2RupG/Qee63tX+v54e5Zx4Aknx/Xfqfl77DFd1W0YISAGje+/mfKxfl440zOSWtyTuBXXxFdfrcb4MjXu/CBXh+YG3T+uNM4O7YCjx399/b39T54mGcdk392f5V/CPExnkzeTfif8AtxMXaOyzOVWWNo3FqylSLINEeBG4PqNxgD9nYyra2kd2aImRmGuoZOZEtqANKtZqt9TXZJODc9nVhiaRrpVuh1PkAPMmgPfCqbtIUJRoJOcGiHLBQ2spZUYPemtSMCLsaT1BBPVXpyGvEeHrMqgllZWDoy0GRgCNS2COhI3BFE4GTgcYqtW05nFt++wYH5EM23rgfjWelR8ny1Yl5XDoCgsciRqZmNABgpsWdvHAr9qgq81gwj5KsVIUaGMxiOuTVpVVPVvhAUteJDbhfCVgGlGflgBUjJBSNR0VABdD1JobdMVf3DGeYDrMUuvXCSOUTJfMOmr71kkXVkmrJOBuMcSkOReaMFHoMArRuT3x8LAlCGHQ30bwxu3HGHMBhIkjZbVpIwoVwSrlya091lPU2OhG+AyezcZHfaWRtULBne2AhlEsaggDYOoJvdvEnY4ty/AYlcNbkKzukbNaRu+oOyDqLDsKJIAYgAYEynaUTBOTE8haJJWUNGNCuzKu5bSzEo9aTRCHfcWDkO1PLEvP1FUkzzGS0JEcM0p3Re8FCKFDEbkAeIJA+LsnEoC6pmCxiJAz3pQOjqo2/dMa7myR1Jw24lkVmUK2oUwZWU6WVlNhlPn+RBIIIJGEk/agozo+XlDIMuSA0ZsZiYxRVTVepXu6A09TYOCD2gonVE4RXSKRwykRyOEoVdsoMigsOl+hoCIeBRqY277NHMZtZa2eRoniLOeh7jkAAAClAoADF+a4aruXN2YmiNGu6xBPzsdcL4+0ilI25b9+XMxVts2XMoYn0JhavcYqXtSAuqSKRLjikQWjGTmuI0QaWoOXZVomu+N+tSChwBQpCSTRk6LZWFnRHyxYZSpBUbgg77ijgluEqIUhiaSFYwqoY2oqFFAd4EMK8GBwHwHPSPLmxKCgjkjAUsrBQYEY0w8CWvf1wNL2uVYTO0UgjOXfMRHu3KiIHIq+45UggN4eoIEAgdlYAQVDqyrEqsG7y8oyFGUnoTzpAfBgxBFYvy3AYo5BIobUPtHVrH/+iRZZdvV0BHluMDce4hKmV5iqyPzoBptCxDZiNSt3ptlJHXbV1xUe0ffVSjqVnkikSg5tcqcwNLBvFSnQE2arxAHcH4UYDpV2MKwwxRoTqCiMMC1/xMGUH/6YPjtyf9q3GWgjRIz35A3yUUCfxbHX8D4oMynMUDST3SrxyKwoGwyE+dEHxB6jc/Kv7Tc0Zsy4AsKBGD4DTZJrz1FvwGKXxr442XJHjrpHKCwNgi/MnboPnXlfzHKT51mO7GrJqz1J364NzysBQ3W9qvfw6fXzwoI+eFaw6fZllcySQB9fX+vhjoslm+pN34VdeoF9Bv8Ar5457h8I1A/R+WOiycdHpe/v0xndvSDHK5o3flR3N+31+uDOcX6knp57fyGFwf28vXp/vglJaNWfPpv9eN4wlph1wvMd9a23Hnv7Eb3477H5Y6nJTAHcgjV3Qu23U219fbyA8McNkrJG56+/kfD3v8sdHkcwLAC96rPeAo/5jqN+fy+WIYeSrqYJibKi9/Dbb08D6/RxtOzaTtYF2K6AdOt/XhirIZgV+WwYV7WN/HBE0qabbxv3r26+vyxMOT6X/wB5j/yn/LExXyYv4l//ABfyxMaelth1ucyazRtG4JR1KmiQaPkRuD5EbjAUfAFsM0kkkmqNjI2jURGWKL3FC6Rrfws6jvgnime5EDy6S+hC2kEAtXgCdr98K832oEcghaNeYNGtBKpcCR2VOWtXI3d1EbAA7E46a9Oc6zGTDvE5JuNmZaOxLIUN+Ypj+WF8fZ5VHcklQ6CoZSti5TJfeUgm2I3BFHcHCfh3aBowTIXfv8Q27u/L4hyY1s1VB1UeFDfpg3+/pGkEbR8tlzMcL6XDgloTLsSo7ukpvsbvYAAmQwj4DGMucv3tDaix2DFmcuzd0AA6iTQFelYHm7Mo+ktJK0qyrKJjyy+pUaMd3l8vTokcVo/eJ+LfAz9rdMXOMLCJ4JJ4W1C3VI+ZpZatGZLYfFsDdHbDLh3FWklkieLlsiRyDvBwVkLgXXRgYmsbjpRN7EB4OziJp5csqEKEZlKXIgdnCvqQ7Au9FaPeO+KczwARLJJl9Rm05ghSyhZTK0kojkLKRoEsjFT1WzuQWBq7S51kzMCHMPBE0GYYlFRiXVoAnxI3g77Ab37YH4d2uaoYpUBnrLpMqsFdZJgp7sJtiFDq73QVSd2IIBLXgXAzpMTKwhBgfU0axymSKRXXozak7gBsD/L6Op+Ao0jPrkCs6yPECvLd006Wa11D4F2DAHSLB3sePtLeljERFIZBE+oW5RXbvLXcDLG5U2dhvRNYAzXaNnRAUMDSLBNGdYYmMzwq4bT8LDmqCNwQ+x6gAwTsugYHmzaRJNIsdpoUzB+ZXc1EEyuwtjRqttsWzdnInUK2ogQpEN/BGDo4IG0isoIYeI6Yo4Z2oSeblRgMuqVNQcFg0TFXLxgWiFlIVid9thYwJmO0HImzIdlN5iOKJXdY0BOUSU25+FdnPQmzQBvAOuGcKEJkbmSSNKVZ2k02SqBBQRVA2UbAYXv2RhaJoWeVouRJAiFhUUcihWEdLZOkAAvqIAobE3Xme1gRIZDGAkmm9UqK+8mj7tDvLuQ37oKkEWdsXN2hfeoCV+0HLqeYo1MGdS1Vso0eO/XY0LIM+I8PWZAjk0HjfY0bjkWRflqQX6XgR+AIZWlDSBmmM2xFBjlhl9trA0AHz1C7rbGE4rI+WlkWMLKnNXQz93VGSPjCm1NWDV0egwNk+NzFIwYFaZohMyrJ3QhofEyjvklqWq7pthgGHDuGiHWdTyO7Bnd9AZiFCiwiqvQDer87x8D7TZqR3YqAvvZJuySd9zZJ+ePQWVzqyQpMp7joHF7bEWLHhtjz1xkgsSHYahq07aQT4AEWB0rfyxS3bfw/XKfaGFg2SPSh9bYW7k4bZ8nQNRF34Cvx3+qwpU+Xni0N5Oso1aPHfyHtsbw1XMbj4gb9f9OowpyvRaBNb9fx+vf3wYGP6/VH1+vPO0OmvRrCTd6tQPjXn4H8PXBkbD63+vfCmKxuR0P8sM8rmATY8f5f1/2xjaFjnhaDYk157eo6DxNXjp+EpRGwNEV67dOvr06fhjmcq4DV1BHT33BP14+uOiyuZIUWD5+fy2F+B6efpjKWV4100Mwvvdepon5bda2r1+WMZt7A0lehqxfl06bDp18RgFZNKjar8zsB779fGvD8gM5xWSmsHSK99+g2Jsbk/IYvVy8R3LbyH/KcTHNf3y38E3/O388ZxtxTkvqGdyiyxtG96XUqaNGiPA4qm4UrS80PIjEKH0NQkCklQwIPQsdxRINEkbYo7SztHk53QkOkTFSKuwNqva/fbFS8cYc4GFleJkBVnjC6XFq5ctQHUEdbXYEUTtVyhuNdnAIJhArtIy5hQupemZmEs2nWNJa9RUNQugSAbGOBcGbpIrJEkiSRBliSTmAOHZxCdJQhlAvvWGv93G+U7RSSywiOJeTJA8hYuupSkiIw7tggaj0u9qOCOBdpEzLUg2MYlU2rWhNDWFNxsdiFber8QQJQx+ysGhozzDHypIkTV3YkkGlljAG22wJsqNhQJBLm4OjOX1SqxEKko5WxC7OoNeBLsGHiDWNOP8X+zR8zRqUBiTrjStIugZGFsd6H4kYFl7SAFqikaNZIEZ7Qf42jQQt6jRkW/Ler6YJM5MghmSY3rjR0G+2mQoWseO8a/gcVNwlecZleRCxUuFalkKilLAg7gbWKsAA2AMJ5+Nu+YyYjVlhfNzQs5K1Jy8vmdQ0/EF5kQIbx0eRF69peMyo0kUVk68ku2ldKzztGxDG+8dBHQabB3wDB+z6KCULtQkMcbNaRtIGDFR4XqYbkhQxAoHA/B+zqiCMSmVpOVAp1OCY+WVcIukaQNa7nctQskAVbxTiE8DZSOOMSc1yjF3AO0LuNwNySnWqq9t9hOFceZTplVtL5rNRLKSpH3bSuF0g2FCRMLI6r6gkHGS4QkTsyNIFLO3KscsM7FnYCrssSaurJoCzivNcAidme3WQyLKHUjUjiLlalsEbpakEEGzthblu2CPRCNo+6OoFG0rK+hWcKSUOrTanoGvwamX99LyZZqbRG8ibCyxjcodI8SXBUeowFWZ7NRyNqZ5rMccbnWLkWN2dNZIuwzsdqvVRsUAT/AHNHQHeoTmcb/vlix+VsdvXA2Z4xLHGXfLlSH000sKrWnVq1lqonu1V6h/D3sCHtYpBZIpGjWCDMM1otRzatJ0k2WARiR6db2wDzLZFEV1FkO7swO+77t8sADs+gCVJMCilAwcBuWa+7J07qNIo/ENzdkkuBiYILeI6YMrJpAVIoHoDoqqhoD2Ax5f4xmwshA27xHW78iT51+o8hj1Fx7KGbLTxA0ZIZEB9WQqP1x5I41E6tbWCQDR6ix0PrVYjNlr45yJYnlsAeHXFNnFMDFvxxfmlYLuK/li2NotsaLgz9Jvuf64O4dmraz8h4V6V0+vkjimS/n4jHTcIhQ0dSmxudQ7vn8/Hp4+mKWiIbeO82+mELqQF9RXt5fKqI/phhBl9tiQV2N77fW34dMJOIRlN9xZFNfQ7dd9vfb+Z+R4jqUFioAJ3Jqx0B3rej67HbobxmuxsN+RnDrBs37fL9a8cOspxE++3z2/3/AE9sLkmV73/Ij/bp+f4YhGxHQHb/AE/1xhY7dFw7ijk2VGnbSwo70AB7nf226YnFnBUjZddqSTppbIFC9gCPw3wmRdvi26dQD16ED3298XcUnEirWnR0AUbUPUe/h4/LFoljw2Sf7Cv/AMj8XxMZ5Ef0uJjbmv8Am+7Z/JrNE0TEhXWiRsflYO+Ac/2bSWQya5EcvHIGUodLRqyAhXRlNrIwIYHwIogHFvaCdkysro2l1jJU7bEDbrir9o4+cIQGYtI8QYFSNaIzsunVr2CMNVVYq8bV6eW2y3Z9U5WmSUGPmC+4dayPzGR7StOoDcU1DrubqTgLRRGOCaVRcYQEpUSKykhSI9Td0V3ySRtYxWe1SjUDBMHVoV5YMTN98xRN1kKjvKwIJFVfSidv2oUOytDKoTMR5d3Jj0rJKkbINnJIJmjWwDufLfEgrjHAUzDI7M6MiSICmjdJdOtTrVqvlpuKYadjub0/Z6PQyanpmgcnULuHl6KoePKW/PfpjXPcXkTOQZdYtSSQyyF9SitDwr0J6AS2dr6V4424bx9JjGAkipMheGRtOmVaBsaSSpKsGAYAkH0IAax9nEEqSB5AI5pJ0iBTlrJIkiyH4dW/Odq1VZ2rpizPcAjlkaRmcFmyzbEVeWmM0fUeLMQ3mOlHfCyHtA0eZzKSLI0S5yGBHGjTHzcvlyqkag5uWXrRrmDwG23G+1RhjzNQtzYcvNMiu0dOsXUnS5KjvKaNEg7b7YB1xThomCd943jfWjpp1K2lkJAdWU2rsNwevnvgVOz0Y0C3ITMS5gAkG2lEocHbdKneh4bb7YGz3alIQeZG4ZYxK6hoyyIWKhvi7xYo9KmonSdroFznZiiOyrqKqSFsC6HSztgghzXBjDlZIIjLMHQQpG7R6Y1PcB1BVYqoIJZizkJ4nqzTg0f2YZY6inL0EljrO27Fwb1k97Vd3vhDlO0M8hyUhhf77JyytCjRm2H2Yq2pmFAcxwBd94WPI8dsISsTKGZJEge7RdInIEVqzBmY2O6oJ/EAkr5ez2rQXzE7OjMyyHk6qZQpShFoC0OoUN133N1w9lYljeMNJT5aHLE2pISEOEI7ta/vGs9DQ28ycnxxJTGqqwZ+dYNAoYXCSBt/BmA2vG0fF9UhVIpGVWKNINGkMFsiiwY+VgVZrzoGYxnHPr2pXvKYZRIrwqY7iZvviVQ2shUd5WBBO1eVEs+F8QEysdLIyuyMraSQynzUkEEURv0OCBUosH1x477R8OzEWYljzFmRHKE+HdNd303U/MeePYpOPOH9qGafOcRmjj08tXCBvAlFAb8DqsnwwiclatdcTwXKE7kdWUD8CSf0/HDPj0YRQADuvj7jqPa8dFwXglqVQ7haDVfu1ep3rAvajhtKFHXb132vf5fpjL9Im70K+PjTHAqos34fLBuTC9AtsdrO9ew6XiueHfG+SSmB9dvfw+vTG8uWtJi2CnRlJCM4O3d3O/jV77WcP+B5Agb1Zrr4fj9D0wVwbh6lQfGvAA/W9e/yx0vD+HUbqq8ievn47+hvr88c1/L8dtfHFfazhvD9rJHyofq1+vh19awX9jAJ8v8AW66/l7EYIikC+u37teV2PD68emNJpAdgRq3+f8/Hr08sctp2U7IGaOiSAfDYjbxA69etYp5imMkXQB/LrhskNsPHcn323v8AEfXUTOwkKaqj4Aee39frdWV4Bfh+H9cTAlN5r+J/7cYxsu+78QyYmieJiQHUqStWL8RYq8BpwBA8jK7qspcuihACXFN39Osb96g3xb+mM9pcw0eUnkQkOkLMpFXYFir2/HAmY7UpGzRyIY5Q0YCM8dMJeYVbWW0gVDLdmxyzV2t9VXiJlOyMadJJNvs9UsSADLyM6CkQDfUQfTpWCpez0bc3vOOZmocydxs8QhCqNvhIy62Ou53G1D5/tC393zZuFLZI5mCuRRMRYE2DTIdBIIPeWiOuN+JdoDAEMsWnUVBqWLbU+ilDEFyLDEAdOlnbEoH5zhgklil1Mrxh1BGkhkcoXRgwOxMabijt1wNwvgCQGOnkZIkKRI2nTEpoUKUFqUBQWJIA9STP78Xa1YA5h4L22KByW/4ajPrvhRxTtOzZdzHHIhbKNmInDRm0oaaF7MSy7HbvDfrRJtP2fjcyHW/3mahzJors8IhCqNvhP2dbHXc7jag4OxsK6gWdkaKeEoRGAUnZWfUVQMzd2tTEnc3ZN4xxHtFKndSD7wZiCNld1rRKRTAqTv1FeBXxFWbxnic0Qy+iJWMsqowLVVoxIB87Xr6HAat2fBkSXmyc1UCGTTEWdVYsoNx0CCz0VA+I9dqMyMMlSiVgwaRio/hjIAC2AL6E+mqrNWQv2go7xsI+cIDJa6eYWCVV6ivMPL1V8XhW+KeIcVMOakvUyCCDTGKtpJJ3jWiaok6Rua9qwBHD+zqRcmpJGEEDwIG07RvytjSgkqIFo9dzd+A+Q7KRw8nlSSKY4oYrqNi6xClssh0krYJSrB9BV8XH/vFieNkcyco9CFYxmRDqB+BlVgDt3hXUjAn7YR2lKTqEbfEgapW0ppQtqckU1AfCR1O2AJ4Fw+pszmGRkMr0qseioApYAbLzCmqh1AQmjYxc3BATJUsqxyli8alQpLrpYhtOtb+LusNxfnee0+feDJ5maMBnigkkUHpaoWF+m3TAC8aOXR9aSuIVDzyF0blhrY793VpXvkAClIqztghtk+yMcZsPIf8A4fYCJFH2d2ZAFRAN9ZB9AKrDnI5IRcyix1yNIbrYkAECh02/PA/DeItK8oEbKscjR6yVpip30gG69SB44ZYBfx3MGPLysvxBTR8idgfkTePPr5cLznJ7zMFHz3O/tX5+ePunbUn7FMR4BT7AOpJ+Q3+WPOfGOM94KOgJJ+vQfXllaJmXV/HmIjZfQuBRosPMZqAHp16fn9eqXtBIJ1JTbyIHqOu3j445vOcdJjSOyVDWQPGvDb54Z5DtTA6lG7jUeuwN+Fna+mOePFaP+nZF677lw2cDLIQ4og4IySajgjj9TPce9Dr5nr9e3ywJwuXvU3tjs3asIjL5LueADaz+Y+Xve5N466NhQ3+dHr13vz/njkeCymwb8z71/Ov0x2BKsu5ogdQaI8z7Xjh8nbqsD4gwoize3j/r54CyT2w8/Tbwrf68PXF3ERfr5+1enTYjGmQFHoR0v66eW/8AKsV+ERkH+USwLHW7PkN9jt+n+wPGaIv/ADeP4X9eeGWX+EfVD62wq4kt7e91/L66YrX+yteyXlv5n8B/3YmN+a31eM46Gr7fnsms0TRPeiRCrUSDRFGiNwcL5OzSMCXkkaa1YTnl8xSgYLQEYjoCSQVoo62u7xf2gnaPKyuh0ssZIPWiBt1xpJx9VetEhj5vJ5vc0cwnSE3bVu5CXVaiB646o6eILm4ar5doJC0ivG0bliAzKwIbdAADR8AK8MLMz2VV21PNMXMaxu33QMio7Omqou7pLt8Gmwe9qoVu3amERpIQ4Dxq4FAEF5EjSNrNK5d9O5oFWsisE5Tj0bwyzNaJCXEhYqQuhdTEMhKsAPEE9CDRBAkUngAEnMEku0pnWLUgjEhVlb9zVTaiSCxAJsVjn+z/AAKTl8mRGRHg0zMyRpIH7pCxsjEFQTJsF0bjTW4PRHjpAXVBMrO6rGh5dyEoz7EOQtKjE6iKrx2wO/adbVVgmeQpOxjHLDLyGjWRWLOFu5VqiQfPAFZ7gKSGRizqzmJtSkWjQtqRktSLvqCCDW43OCc/w0SxopdgyMrLIunWGX94WpWzZsFa3O2Fo7VRhWd0lQCOKRdWj7wTOUjC05pi9CmqtQ9ar/a+PYCOQyGR4wgaIWyKrMEcyCNzTrQVifiFDS1ECx2fXXq1yFTIJTESvLMoIPMrRqvUA1BtOrerxZxDgUczs76rZETY1XLk5qOu2zq5sH0FjFnE+J8pol5byNKzKoTQNwjOdRdgAKU4XwdrIyAXjmjVoHnUsFJZI2RXACMx1AyIKPXVteCVs/ZtHieN5JWaR43aXUFkLRlSlFFCqBoApQNifEk4tPAVEoljd4jpRWVNGh1jvQpDISKBItCpIoEkAVRP2lCWrwTCQNEvL+7LESsVRgwfTWpWB3sV5UTle00fOWLS4YyCIm49pOXzCmnXqalG7KCoN77EgLjwhpMtNBO7OJuepIItY5SwCqdP7qsACR4eONM92eSVnLPIFkRUljBXRMq2AHBUkbEglCpINGwBToYmCAuRyYi10T35GkNm6Lbmtul/rgrExMBRncsskbxuLV1ZWHmGBBH4HHkvt7wKXJZuSKUeOpH8HQnZgf1HgbGPXZxz/a/sll+Iw8rMLuLKSLQeMnxU+u1g7GsPqYn1jymkB0K2o96+n4fzwXksupF0L/H6/pg3jEaQloWLaoWMR2okoSCQPWr+eFcOfVaoMdxe9e+/X68cJ2XVSax26TKZG1G22x8vr+hwj4rktLdCDex8PY4cZXtBGOqNQ/4fzs/V4r45xOBxaA36g+e9Hp44yryi3TrvNLV7UcG4o6MEbY+BPT5b7/0x2EXEyaHidrrqdqq/Pf62PzbMTWBv0Ng+P19e3W5GfVCj9SBpIOx6g1d+O5+to8lI7R4bb6dUsoYXXh089utD29vbG+U8N/n72T7eX1WE/C8yTrU7gDr4+GmwPf68TcrMbHpX19f1xzTXG+OrI7vlt0PX09un5/gp4kaB9R8+o39/rxwXDmgVA2rx6/Xn5dMLOMZkb+XT6+QxSvbOkeyLWfJvr5Yzir7Z6H6+eJjpxtj0JxDJCaJ4mJCupUkVYvysEXgQ8AQuTrflmUTGHu8vmBg4b4dXxgPV1qF4K4lnhBC8zBisaF2Ci2pRZ0jxPpgVOOXzRyJ9cZS46i1MH+F1PM0admvUwI0m/C+ivTwlH7KQ6Jkt6ll5t2LjYTGddG1aRKzPRB3Yg2NsHrwpTC0MhMqOrIwYItqwIK1GqgCiR0wpynalpZoUiy8rRyRysXuIct4plidCpk30sW1EX0GnVZq/M9qokiWVlk0tlZc18K2EiCFwe9WupBQutjviRc3AbVA08zNG4eNzytUZCsm1RgNauwOoG78DjEHZ+NZEk1uXVJ0JJXvmdo2dmofFcK1VACxXSsZrtBywpkgnRSQC5EWlNUmhS1SWbNGlBKgjUF6YSp2jkjluUkxKOIM4CrYWHOQRox6d1I5GJ8wCaJAwDibsvEyBGLkCGGIbrY5L6436VrDAHfY10xtnOzolh5LyuyHUGBSCmVv3SvK0it6IAO5wW3E7E+hWdodio0gs3LWQKpZgL0uvUgb4W8O7TNJDA5y03Nlj5giXlMdOlCzhuYF03IoAJDG/hwDafIKzQtZBhYso87jaPvXv0Y/PC09l4SEVmdgmXly9agLSVo2Y2oBDAxLRFVv6VvxXj2jKpmYY2mDmGlGlDUjqtnmFaI1dDvdXW5ASdoXSaYSRS8sHLjpEeSZRXfIe27xHw66vywQN/Z1SdTyyySa4W1toBqFy6rSqFokte1nUd9hVsPBFSdpkdl1tqdAIyrHSFPeKFwDpU0GAtb8TesHaGN5hEFfvPIiyUugvFq5ibNrBUowsqFtSLugQm7QGLMTrIsjRieCJXUJojMscQUPbBjcjgWA1ahdDcEulGJhPB2gRhGQH+8mmhUUL1w83Xe/T7h6Pjt0vAH7ZpyucYMzy+QuY1aYv8EizJXNugNyvxeSnBDp8TCmbjYSdIWjkHMYokh0aGcRmTSO/r+FG7xXTakXdA1cI7SJO8SiOVObBz4y4QB07mojS7EEcxLDAfEKvegd4wRjOJgPiX9u3ZyJXizSrpaUskhQbs6raEiq3AIJ/yrj5EIIxsFkY+vd/Ifzx6c/tP7PfbMhKo/xYgZYj0p0U7X5FSy/P0x5gy+YII3OENvHn074bky1VHHGPEkam8jV3Xrg3NZBQpskkjf36fXvirh2b2vy+hf1tg95NVDwrf28fl/PGUzOvRpSsQ5Y5XQ2qtlN+hw04T3MtZ6sdq/O/y67dMWzZYz0if4am2fxY/IbjGvHKWMAHZRSi/Px8PL+nnaZ3IUinCZtA7gc4++Y9Kr5AVv5Dw/DBeVzoJqz+nhv8tv8AfHNwZgJFpB3O5HiPn+A/HpiqLO0evtv7fLwxWabq8eTIh3322h5fRH+v5YSZ/P3YFdD7e/15YTniFjr6ePl+H64sdiVJPmATVbnzA6it/wCeKx48aRePjblr6f8AoxMEf3gP8v4f/wBYmL5KeVXpXimRE8EkJYqJI2QstWAwqxYq/fAnEuz6zM7FjbGI0QrLcRci1IpgdZsHyBFEYs7Q5tocrNKhpo4mYbatwL+Hx9sap2hj74KyiRXVOUVGti66k0i6IKgnqKCtqrSavXp4ijhvZoQcrluwMZn6he8s8/OddIAA7wABHQDA0vY8PGY2nlKfZp8soqMaY5goO+myyhFAJ8txe+DT2mi5YlCTGMFw7BNouXIY5Ne/7rqw7ur4SRY3wPxXtTyw3Lgml0ZiKBiAqKGeRENMxGqhICK2vYkbkShtxjssuYkMjOQSsa1pRtPLkMgMZYEoSW71dQq+V4xNwVIS01STFUzQ5QCkyDMypKyAUP3owoJNUTfngri/F2hjicQyOXkjQoCgZdbAb21WL6Amz4gb4CyPaA86dJkkCjMxxI2gaU1wQsqOwO7GSRhYsCwCcEj+znCzBlUiZi76bkYm9TH4t9rA6D0UYHg7PFBFomdWhQxI1IfuiEGhgRTEctTq62PIkGyftLFHzOYkqaEeTdN3RGCuyKDqIBZeoBOoEA3gvJcTWUuoV0eMgMrgA0wtSKJBBH6HocEK5ODJ9mGXWwihQpu2BQhlbcUTqUHcb4Hl4BqE2qRi0xhZjSijEVrSK2B0jbfAnD+0rSSwxiF2EsLycxSoVdMqoRpZroa7J/AHwa8H4wmZQPGsgQqrIzLSyKwtWU2diPA0RtYF4AfhnAFgld4yFV3kcroS9UjF2uTTrK6iWAva66AAYzfZ5X53fcc2eCc9NmgMJUDb4TyFu/M4idpoTuBJoKO8b6e5KEFtyze5rcXWoAlbAJxVJ2thVdTrMgqJltN3WWRY0ZACb77qCDTCxY3FhmHs5pdCJpNCTTTKlJWqYSBwzadRAMzEb7bXeNG7KocucvrfScl9jvbVo06dfT4q+Xpgkdoo9xolEok5fJKjmFtHMFd7Tp0b6tVdRdisZTtFExQIsjs2q1Ve8ml+W+tSb7r7ECzsT03wArdlkOZXMF21LNzh3UvVyWi06yNXL0sSFvY+m2L+F9nlhOVIZj9myxyy3XeU8rvNQ+L7hfTc4Fi7RsZI0ELyapcyhZNKheTKUoiRgSdtyNvEeWGOV45HJII1D97mBHK0jmM6XCm72PiQAfAnAM8TExMBpIoIIPQijjyL2g4Q0E80df4cjobO/dYi/mKOPXhGPhn9uvZdkk+3RrcThVmr9xwAqufRgFW/NR/Fh9XpOdvlOVzBBAP64cwylhX8VWfT/e8c0j79awSMyRQHXp7/ACwtXXV4/LnbsCwVAqWNh418z71+uEXF8yGIXal3J9fAf09cWcSTNQRRmWGWJJQdBdSuqqvrv5Hwxz0+YvbwxWnjydaeX+TWYyGczmrOK45K8caMuNMa44ZvO7Jpl5/P88OcpA87KqgrGR8VHvb0KF6imoaSw+HV4Y5mMed1+v8ATbDkZnUwJWMEsg3WlQBnZgF8Buvy6b74tFNX/acx13915H/yT/zy/wDs4mOd/a7Mfxyf/en/APdxMT+U/wCp/SHqXiWSE0LxFiodasb18sLeK9lY53d3ILM8Uih0V0Vo0dBaNsylZGBB87BBoh6mNxjCrBzHFOxyzoEZ0AEJirkoVTckNCl6YmF1Ys0q9CLwxn4GGjlTWQXnWcGh3XR0ddvEaox5bGvXDfExIXZ/hrSxKpkp1aNw4XbWjBgSl/CSKIvoTv44F/Z+w+qQkvmYcwTpAGqIRDSB5Hk36avTDvEwHI/sOtyHmm3hlhLCNQ7CR0fVK93I66Ks1sx2GOhgyGmaWXUTzBH3a2GgEbH1v8sG4mAR5Ps9ymgZJDcSSRm1BDo8iuR12YFBTep26VtwLgAy7yvqUtLp1aY1iUldXfKLsZW1d5xV6V2FYdYmA5afszy4dIdpEgimGXi0i0LROigsN30o7IvTZt9R3wu4lwaU5JHJaSbTk0VVj08tFzMLva3Zbu2xJqoxsN77rEwCL9n2vm84/aOZzOZoGj/C5Wjl3fL071qvVvfhirM9lQ6xqXBCu0hZo0Z+Yzl2eJ9jE1kja6G3rjosTAJIuAFCrJKQyzTy2VDCpnZnSrHTVsf8o67jFXD+zAgM3JdI+YJKYQx8xWkcvbSf+IFZjQYe946DEwGEFDzxnExMBMU5mBXVkdQysCGVhYIOxBB6jFpOOf7T9qYsopBOuStkH5avIfnglyPaP+zjgmXQzToYUBvaaTvH+FVsk+gXHzXOdvctlGI4TkYYasDMTDmzH1XUTp/E4UdtO08uZkZpHLN0HgqjxVRdAe3Wr36449ji8R69k+jTjnaHM5xg+ZmklI6ajsPZRSr8hhY+LMuN/bfGs3XFs9IariHGFGNzhAiNi1Hr/fFQxLxeJQYa1/gH/M3/AHYmF14zi3I17YU7DG4bCrtBAZMs6DXbADuEh61CypG4IFmxvjn8vJnUeRSGFzkc3SXD6YoVifQqGkcaywGkKykal2J469LO2U3jOOPy0+ajBREegpIGg0tzd5t1p30Fiqht6AK/vG2PN5wkHvlQ8IFxBTIjZlkdpBVqwh0uQNNEWQASosh1OsY2Bxw3HcnmTJmxEJdGZ+7tTWgJl0YOm/d1/fRlhvq5fleCYs5m9QRFkVKhFtGO597CrlSVo3G8jbs9aOgorgOvLAYwGxxuakzbmHUrs0bhlHLpHKrKuqR67h1aNgQKYncHu4STM6hKwlLcuRAyxEOgaTL7ENF3qIkIIjPdHRqLMHa4mAuDTSPBE0q6ZTGhdaqmKjUKPTe8G4CYmJiYCYmJiYCYmJiYCYwcZwj7YccGTyzy2NXwoD4sQa+Qon5YSOc/tA7cDLH7PCwM5FuRvywRYA/zn8uvlj41xrjLyePXcm7J36+O99Sf9gc5n3klZ2LFm3Zibtq3JN0Te3y9DhdrJUk+Z8/L19KGLVr9adeivPPbH3wLjd8aYtLMRB6fvbfL6/TGcyneofriJtX44pZ97xf1EISsTGwxKwwYrGMZxjAZvExjEwHt3TiVjAfG2MEsViVjOJgMViVjOJgMViVjOJgJWJiYmAmJiYmAmJiYmAmJiYxeAhx8c/tq4sGZIlNhAwNfxEqDt41sPcnH1HtBxVctA8rECgdIJ+JqJVfy+QBPhjzh2mz7SFWZtTadRbwJJJ+R3O2/W8IjZTDnCO8ST12vfxN9b63f/Li+WAiKq3u6O3z/ANfb8cUwPuOo6/EAL8eg6dCNsOJlDQux61e/7wvzJA9fT1xv0OObrjKx3iOMZjXDNVF5qGggOnpvQ38+9t1wN9nby6AE+gJA38t2H44My2UM0ixr8Tso2/zHc7/LDTO5dfvDosc8g6DfdBKqFJFC+9Xno8hiJWiNc/IgG2/T62xocPI8jcT/AHZIUhzIoFC9I0sx6HvfCN7JJ6YSygajV1e290Pfb9MILRjUnG0kZXY9fbptfj8saHEOJVYxMZ0Hy/XGcTkj2unQe2N8TExywsmJiYmLITExMTATExMTATExMTATExMTATExMTAZGMHExMB8v/tr+HK/8U3/AErj4vxL93/gT9DjGJi9FoDRfv8Auf8A9owXJ/gP/wAa/wDS2JiY0kc4/wDpjKfX4YxiYn6oc9mP8Y+y/wDUuNpfhHsn6PiYmIlpXoY//wAInsf0XHNTdT88TEwjpFleIOuM4mH1QdiYmJi6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06" name="AutoShape 6" descr="data:image/jpeg;base64,/9j/4AAQSkZJRgABAQAAAQABAAD/2wCEAAkGBxQTEhQUExQUFRQXFRgYGRcXFxgXGBgbHBcbGxoaGRgYHCggGxslHRcYIjEhJSkrLi4uGCAzODMtNygtLisBCgoKDg0OGhAQGiwkHCQsLCwsLCwsLCwsLCwsLCwsLCwsLCwsLCwsLCwsLCwsLCwsLCwsLCwsLCwsNywsLCwsK//AABEIAOEA4QMBIgACEQEDEQH/xAAcAAACAgMBAQAAAAAAAAAAAAAEBQADAQIGCAf/xABHEAACAgAEAwYDBQUGBAQHAQABAgMRAAQSIQUTMQYiQVFhcTKB8BQjkaGxFkJS0eEHFTNiwfFykrLSQ1Oi0zRjc5Ojs+Ik/8QAGQEBAAMBAQAAAAAAAAAAAAAAAAECAwQF/8QAIREBAAMAAgMBAAMBAAAAAAAAAAECERIxAyFBEwQyUSL/2gAMAwEAAhEDEQA/APtCRjG4QYV9pp2jyWYeNijpBIytQOlgpINNsaPnhND2hdZQJjpMGXzZzCqopnibLcuRAbOl45WZRf8A4lHddsq1TrrtPpiafQYX5DiTtI0UkXLkVFcAOHVlYsBRAHeBXcVQsUT1wNH2gJZTyqikd4431C2dNfxLXdVuW2lrN7WBi2QHOn0GJp9Bjmou2AEYlliMaPllzKd9WLKSg0t0VG1SIOpHeuxRpjwzi/PjlbSAYyVtG5iN3A1o9DVWqjtswI3q8MgNNI8hiaR6Y57hfaPW8EWkanhjclnVHOqPXqSP99B0JU7E9KF4r4jxmWDNZltBkhiykErDUAUGvM8xkWrZisa92wO51vYsg10un0GJo9MJj2g7wPL+45wg5uoXzC2gdyr0azo1Xd+Fd7FOW7RyusBXLbzlhGDKo2VC2p6Bod09ATuNhuA4wg/0+gxNPoMIeJ8WZskJ0VlctEAoK6r56IyXenc2t9N8Ru0TBZbiRZIphE4edUjFxLKrc0rZBV1FBb1Gug1YZCT7QPLE0DyxzOV7QzTMGjjQQPlEzAYyfeLqDfuhSrVQFaqPW8bQ9pn0KxhJULljI+tVP34WiEA3IZtxY26EnbDjBrpNHoMTR6DCGPtGWljVYbjkzEuXV9YB1w8zmllrYDkvpNnVW+mwT0NYcYQ00egxNA8sb1iVhxhOtNA8hiaBiysTDjBqvQMTQMbnGpYYjIGNIxnSMB5ziscY7zAfPHL8S7dIp0oLNAkmwACdvyF4rNqx0mKzLs6GM0MfPsj23LHfvHoSCAL9L28/wwyyfa8P9X1ut8V/SP8AFvzl12kYmkYRw9okOxoe56Yvj49Gdun1v06fPDnWUcJM9AxnCz9oMv8A+Yv5/wAsTDamSLz+SWaF4XvRJGyNRo0wo0fA74FzfZ6CWUzOgLtl3y7eTxOysVbz3XY+pwZm8xy42egdKFt2CDYXuzbKPU9Mc9le1rSFUSNGkOaOX7s1xX9lOZDrJotl0AA93Y318da9KHnD+FiJmbXJI7ALqkbU2lSSqigBQ1HerPiTimLgUauGBfSru6xlvu0d9WtlFXZ1vsSQNRoDAGT7SSTKOVCC4EnMVpNIXlzPCwVtB1EvE+mwoob6emE/E+0k8sGfki0Llxw0ZiGQO6zLzIJmVtOirtF2saauzdCR0R7MwmNIyGKplvswGsjudyjYohwYlIYUQbwwyuS0IVZ5JLu2cgncVXdAAFeQwhk7UGLmJNGqSKMvp+9BVue0iIWcqNBBhctsdgKu6xZk+0ckkkMawC3WVmYyEIFiljjZkJjBcNzAVNC69bwB0HAEUxd+VlhChEZgVBRNCv0vVp8iASSavE4jwCOZ2Zi4DxrFIobuSxqXIRwR0+8f4aJDEEkbYF4vx+SKSZUhEiwwJO55mlipMgKoukgsBESLIBurHXGqdpg2YMSIGCyctiH74PKEmoxhTUYDAFmZTfQHawNHAY+Zrt6MnNMer7vmCqfT57A0DpvvVq3xZBwaNBABq+4LaLP8SspDeezH8BhLD2tcx5Z3hSMZhUZNcxC04jpdfL084lzSEiwuxuwD4uOsXX7v7l5ngV9fe1ozqSyadkLRkAhidxtR2As8Gj5IhOooHDjfe1lEo38gwHy2xRmOz0bSNIGkSRphNqUiw4hEOwYEUY1AO3qKO+Bez/aJ8wYNcQjXMZYZiMiTWdP3epXGgUfvkqib36VuJluNSxTZvWuqBc9FCG5neTmxZZUCppopzJd+8D3iaOAaw9nkRYlRpAscXKrVeuOtlckEmutgg+u5xlez0QjaPv6WWEE6t/ua0Hp17ovzwsh7ZKytIseqLll0ZHDEnWqoklgLG7l10jUejXVYLz/G5oY9UkcCNqYU2Z0owC6hoYx6mY7jTp8CbrfALuF8MnTOPLo0l55C7FcuU5RNLodfvtRVY7B2sG9gMdjjnz2iHLkkVCVWOCRd6LLN02rukfPFL9qgrZgOoUQBzpMgEp0voBMbAUjndX1EURdYDpsTCrgPFWnEmpAuh9OpWLxvaq1o5VdVaqNCgQRZrDXATGjuAN8YkkrCfOT76j4Ajr51/qPyxn5PJxWiuquMdolj7qi2Ow/oNz/LHEcY7X6WYSS7mgoXcA+N+H69MXcShLSOweiT3QxIvukdPAWD+FdBj59mcg7SSXdgeNBfI6vM1R28LOwxlWeXctorEdL852jmc3uSLqxS1W5PX6GFeZzp33JNHz02TW/tfQfzwdl+HgXrs38JBHxUSuw9Tv5UbrwsfKdDpUBEPXcFmqyLGzC/yO9419QgFlc2w3sgDwN+Pp8zt51h3FmmruHcmgbG9+FUd7v8+mBYsi5fSQpO5O97b0boAUK9tvDHQ8N4L3SCTVXsRv5WAuwIJOKWmFo1rAruLDNQ3J9Lskk+HTeh4/PTOZwqhHf1aauwSDW3jQq/w8Be73JcJo77i/Lrv08/P6GNs7wmwxVhpCt1tqIHpRGwPrjOJ9rRLhftmZ/iX/1YmGf91p5J+J/ljON9hZ9pzuSSaMxyC0ZaNEg+4INgg7gjpWBMt2diRxJbs4m5+pnJJk5By+o+H+GarpgrP50QxNKwJCrdCrY9AosgWSQBZHXCDjXH5hHLGIgk6tlwRzO7y55uWrJIIz3rDAjTsRYsUTevTjMh2ahAAUyJRlNpIysRLIZZFLA3RdiR4jwIxtmuzcDh1oqr5f7O6oSqtFpdVUgfwiR6I8/QULxTN5iAZRIo43aSXluJJX2+5kehJoJO6fER0HTfYbhXG5FlZXjJjbOSwrJrB0sELgBasxjSy2aN13a3EhxmuBRSM7sDqdYlLBiCOSzvGVIPdYNIxsdb3xvl+EIsiS27SJHJGGdixKyOjtd+sa15VQ2wDwHtMuab7tQUaMSo6uH7pqhIAPu3N2FsmgehBGMt2hIEsvKP2ePnBpQw1aoSweoqsrqRlBBJJHSt8EK87wPnZuVpNXIfLxR6Q1B9LzF0dR1WnT3sjpYLFOEoJDIrOpY6mUMQjNp0amQGr0gD5A9QDhHxjjkoUIyGCXn5IinDho5M7FE4uhTUSrCq7wonqDYO0JLJ90RHK0iRPqB1MgdjqUDuKyxMVaz6hSQMAQ3Z2IxRw3Jyo4xFo5jaXQAALICe90G536i6JGLIuBRLJzBq+NpAmo8sSNepwnTUdTE+rE9SThdP2rCxxuIWbXlknChlB7zxro71DV96NyQNj0wyzfEmjjQtH967BFjDbazZrWR8IALE10BoE0CGMjwSKLkaARyIDBHZJqM8vY2dz90m/XY+eMHgMRlMnetpFlZdbcsyKqqrlLrUAi14WoNWAcJOKcYmlbLxRoEZs20E680oRpy0kwCSKhJUgK4YAHopA1HSZxniMsOYXloZFGWmkZdYQdx497IJLUWA2rfcjrgDo+AxBXS3MbKV5ZdtCgmyEF93fp/D0FDGj9no20lnmLrrAcyNr0uFDpqvZToTYVuoPXfC+ftOI9b1al4gpkYRxoHgEtySUdA6iz+8yja8MeKca5MCylQNWnZnComoXckg1BVHQsLG488BS/ZWAgLcoURRRECVwGWL/DLb7sN9/HxvBD8AiZnZy76ldad2YKJCC4Te1sqvQ7aRVDbCFu0MiZp+7qjeDKFY+YlhpHnD8rTfNaghIBApCb8y8p2jkLctIjI5fOUWZY1C5fMCOiQD1DrWx6b+eJD/ACOT5YI1yPZu5GLnoBQJ6DboPfqTi9jgfhueWaGOVbCyRq4B6gMoYXXjvivieY0ril7cY1MRoXPZv8f0wlzWYF9TsC3t6E/M/jgPM8SDMRuavzqwPr8cclxjtBpUkmgx0kXZFb2K6nqPXHHk2l0Vqe5qTmAkV3Q2/W18Pnt79fLCsZMTJZBayRvXeFCydQ3F/wDSboYT5XjKuwB0hPxJIKnzPr18vLDrK8RjNnbSAKAF3uevieg+ZOLZML8ZXDhiISAoBYW7uRqrfpaki+9sD0/HAw4cJnD6VCgkDpZ2voCRp1bfLBTcQRwGe12uqBDr4at9r61fTrvjf7SANRY6iTpUEUB6bCtr8fTegMRylPBdJFUoWNV7u17E2SK6dBd/NTv5OI8moIWh4dNtgAP9foYUQz2RupG/Qee63tX+v54e5Zx4Aknx/Xfqfl77DFd1W0YISAGje+/mfKxfl440zOSWtyTuBXXxFdfrcb4MjXu/CBXh+YG3T+uNM4O7YCjx399/b39T54mGcdk392f5V/CPExnkzeTfif8AtxMXaOyzOVWWNo3FqylSLINEeBG4PqNxgD9nYyra2kd2aImRmGuoZOZEtqANKtZqt9TXZJODc9nVhiaRrpVuh1PkAPMmgPfCqbtIUJRoJOcGiHLBQ2spZUYPemtSMCLsaT1BBPVXpyGvEeHrMqgllZWDoy0GRgCNS2COhI3BFE4GTgcYqtW05nFt++wYH5EM23rgfjWelR8ny1Yl5XDoCgsciRqZmNABgpsWdvHAr9qgq81gwj5KsVIUaGMxiOuTVpVVPVvhAUteJDbhfCVgGlGflgBUjJBSNR0VABdD1JobdMVf3DGeYDrMUuvXCSOUTJfMOmr71kkXVkmrJOBuMcSkOReaMFHoMArRuT3x8LAlCGHQ30bwxu3HGHMBhIkjZbVpIwoVwSrlya091lPU2OhG+AyezcZHfaWRtULBne2AhlEsaggDYOoJvdvEnY4ty/AYlcNbkKzukbNaRu+oOyDqLDsKJIAYgAYEynaUTBOTE8haJJWUNGNCuzKu5bSzEo9aTRCHfcWDkO1PLEvP1FUkzzGS0JEcM0p3Re8FCKFDEbkAeIJA+LsnEoC6pmCxiJAz3pQOjqo2/dMa7myR1Jw24lkVmUK2oUwZWU6WVlNhlPn+RBIIIJGEk/agozo+XlDIMuSA0ZsZiYxRVTVepXu6A09TYOCD2gonVE4RXSKRwykRyOEoVdsoMigsOl+hoCIeBRqY277NHMZtZa2eRoniLOeh7jkAAAClAoADF+a4aruXN2YmiNGu6xBPzsdcL4+0ilI25b9+XMxVts2XMoYn0JhavcYqXtSAuqSKRLjikQWjGTmuI0QaWoOXZVomu+N+tSChwBQpCSTRk6LZWFnRHyxYZSpBUbgg77ijgluEqIUhiaSFYwqoY2oqFFAd4EMK8GBwHwHPSPLmxKCgjkjAUsrBQYEY0w8CWvf1wNL2uVYTO0UgjOXfMRHu3KiIHIq+45UggN4eoIEAgdlYAQVDqyrEqsG7y8oyFGUnoTzpAfBgxBFYvy3AYo5BIobUPtHVrH/+iRZZdvV0BHluMDce4hKmV5iqyPzoBptCxDZiNSt3ptlJHXbV1xUe0ffVSjqVnkikSg5tcqcwNLBvFSnQE2arxAHcH4UYDpV2MKwwxRoTqCiMMC1/xMGUH/6YPjtyf9q3GWgjRIz35A3yUUCfxbHX8D4oMynMUDST3SrxyKwoGwyE+dEHxB6jc/Kv7Tc0Zsy4AsKBGD4DTZJrz1FvwGKXxr442XJHjrpHKCwNgi/MnboPnXlfzHKT51mO7GrJqz1J364NzysBQ3W9qvfw6fXzwoI+eFaw6fZllcySQB9fX+vhjoslm+pN34VdeoF9Bv8Ar5457h8I1A/R+WOiycdHpe/v0xndvSDHK5o3flR3N+31+uDOcX6knp57fyGFwf28vXp/vglJaNWfPpv9eN4wlph1wvMd9a23Hnv7Eb3477H5Y6nJTAHcgjV3Qu23U219fbyA8McNkrJG56+/kfD3v8sdHkcwLAC96rPeAo/5jqN+fy+WIYeSrqYJibKi9/Dbb08D6/RxtOzaTtYF2K6AdOt/XhirIZgV+WwYV7WN/HBE0qabbxv3r26+vyxMOT6X/wB5j/yn/LExXyYv4l//ABfyxMaelth1ucyazRtG4JR1KmiQaPkRuD5EbjAUfAFsM0kkkmqNjI2jURGWKL3FC6Rrfws6jvgnime5EDy6S+hC2kEAtXgCdr98K832oEcghaNeYNGtBKpcCR2VOWtXI3d1EbAA7E46a9Oc6zGTDvE5JuNmZaOxLIUN+Ypj+WF8fZ5VHcklQ6CoZSti5TJfeUgm2I3BFHcHCfh3aBowTIXfv8Q27u/L4hyY1s1VB1UeFDfpg3+/pGkEbR8tlzMcL6XDgloTLsSo7ukpvsbvYAAmQwj4DGMucv3tDaix2DFmcuzd0AA6iTQFelYHm7Mo+ktJK0qyrKJjyy+pUaMd3l8vTokcVo/eJ+LfAz9rdMXOMLCJ4JJ4W1C3VI+ZpZatGZLYfFsDdHbDLh3FWklkieLlsiRyDvBwVkLgXXRgYmsbjpRN7EB4OziJp5csqEKEZlKXIgdnCvqQ7Au9FaPeO+KczwARLJJl9Rm05ghSyhZTK0kojkLKRoEsjFT1WzuQWBq7S51kzMCHMPBE0GYYlFRiXVoAnxI3g77Ab37YH4d2uaoYpUBnrLpMqsFdZJgp7sJtiFDq73QVSd2IIBLXgXAzpMTKwhBgfU0axymSKRXXozak7gBsD/L6Op+Ao0jPrkCs6yPECvLd006Wa11D4F2DAHSLB3sePtLeljERFIZBE+oW5RXbvLXcDLG5U2dhvRNYAzXaNnRAUMDSLBNGdYYmMzwq4bT8LDmqCNwQ+x6gAwTsugYHmzaRJNIsdpoUzB+ZXc1EEyuwtjRqttsWzdnInUK2ogQpEN/BGDo4IG0isoIYeI6Yo4Z2oSeblRgMuqVNQcFg0TFXLxgWiFlIVid9thYwJmO0HImzIdlN5iOKJXdY0BOUSU25+FdnPQmzQBvAOuGcKEJkbmSSNKVZ2k02SqBBQRVA2UbAYXv2RhaJoWeVouRJAiFhUUcihWEdLZOkAAvqIAobE3Xme1gRIZDGAkmm9UqK+8mj7tDvLuQ37oKkEWdsXN2hfeoCV+0HLqeYo1MGdS1Vso0eO/XY0LIM+I8PWZAjk0HjfY0bjkWRflqQX6XgR+AIZWlDSBmmM2xFBjlhl9trA0AHz1C7rbGE4rI+WlkWMLKnNXQz93VGSPjCm1NWDV0egwNk+NzFIwYFaZohMyrJ3QhofEyjvklqWq7pthgGHDuGiHWdTyO7Bnd9AZiFCiwiqvQDer87x8D7TZqR3YqAvvZJuySd9zZJ+ePQWVzqyQpMp7joHF7bEWLHhtjz1xkgsSHYahq07aQT4AEWB0rfyxS3bfw/XKfaGFg2SPSh9bYW7k4bZ8nQNRF34Cvx3+qwpU+Xni0N5Oso1aPHfyHtsbw1XMbj4gb9f9OowpyvRaBNb9fx+vf3wYGP6/VH1+vPO0OmvRrCTd6tQPjXn4H8PXBkbD63+vfCmKxuR0P8sM8rmATY8f5f1/2xjaFjnhaDYk157eo6DxNXjp+EpRGwNEV67dOvr06fhjmcq4DV1BHT33BP14+uOiyuZIUWD5+fy2F+B6efpjKWV4100Mwvvdepon5bda2r1+WMZt7A0lehqxfl06bDp18RgFZNKjar8zsB779fGvD8gM5xWSmsHSK99+g2Jsbk/IYvVy8R3LbyH/KcTHNf3y38E3/O388ZxtxTkvqGdyiyxtG96XUqaNGiPA4qm4UrS80PIjEKH0NQkCklQwIPQsdxRINEkbYo7SztHk53QkOkTFSKuwNqva/fbFS8cYc4GFleJkBVnjC6XFq5ctQHUEdbXYEUTtVyhuNdnAIJhArtIy5hQupemZmEs2nWNJa9RUNQugSAbGOBcGbpIrJEkiSRBliSTmAOHZxCdJQhlAvvWGv93G+U7RSSywiOJeTJA8hYuupSkiIw7tggaj0u9qOCOBdpEzLUg2MYlU2rWhNDWFNxsdiFber8QQJQx+ysGhozzDHypIkTV3YkkGlljAG22wJsqNhQJBLm4OjOX1SqxEKko5WxC7OoNeBLsGHiDWNOP8X+zR8zRqUBiTrjStIugZGFsd6H4kYFl7SAFqikaNZIEZ7Qf42jQQt6jRkW/Ler6YJM5MghmSY3rjR0G+2mQoWseO8a/gcVNwlecZleRCxUuFalkKilLAg7gbWKsAA2AMJ5+Nu+YyYjVlhfNzQs5K1Jy8vmdQ0/EF5kQIbx0eRF69peMyo0kUVk68ku2ldKzztGxDG+8dBHQabB3wDB+z6KCULtQkMcbNaRtIGDFR4XqYbkhQxAoHA/B+zqiCMSmVpOVAp1OCY+WVcIukaQNa7nctQskAVbxTiE8DZSOOMSc1yjF3AO0LuNwNySnWqq9t9hOFceZTplVtL5rNRLKSpH3bSuF0g2FCRMLI6r6gkHGS4QkTsyNIFLO3KscsM7FnYCrssSaurJoCzivNcAidme3WQyLKHUjUjiLlalsEbpakEEGzthblu2CPRCNo+6OoFG0rK+hWcKSUOrTanoGvwamX99LyZZqbRG8ibCyxjcodI8SXBUeowFWZ7NRyNqZ5rMccbnWLkWN2dNZIuwzsdqvVRsUAT/AHNHQHeoTmcb/vlix+VsdvXA2Z4xLHGXfLlSH000sKrWnVq1lqonu1V6h/D3sCHtYpBZIpGjWCDMM1otRzatJ0k2WARiR6db2wDzLZFEV1FkO7swO+77t8sADs+gCVJMCilAwcBuWa+7J07qNIo/ENzdkkuBiYILeI6YMrJpAVIoHoDoqqhoD2Ax5f4xmwshA27xHW78iT51+o8hj1Fx7KGbLTxA0ZIZEB9WQqP1x5I41E6tbWCQDR6ix0PrVYjNlr45yJYnlsAeHXFNnFMDFvxxfmlYLuK/li2NotsaLgz9Jvuf64O4dmraz8h4V6V0+vkjimS/n4jHTcIhQ0dSmxudQ7vn8/Hp4+mKWiIbeO82+mELqQF9RXt5fKqI/phhBl9tiQV2N77fW34dMJOIRlN9xZFNfQ7dd9vfb+Z+R4jqUFioAJ3Jqx0B3rej67HbobxmuxsN+RnDrBs37fL9a8cOspxE++3z2/3/AE9sLkmV73/Ij/bp+f4YhGxHQHb/AE/1xhY7dFw7ijk2VGnbSwo70AB7nf226YnFnBUjZddqSTppbIFC9gCPw3wmRdvi26dQD16ED3298XcUnEirWnR0AUbUPUe/h4/LFoljw2Sf7Cv/AMj8XxMZ5Ef0uJjbmv8Am+7Z/JrNE0TEhXWiRsflYO+Ac/2bSWQya5EcvHIGUodLRqyAhXRlNrIwIYHwIogHFvaCdkysro2l1jJU7bEDbrir9o4+cIQGYtI8QYFSNaIzsunVr2CMNVVYq8bV6eW2y3Z9U5WmSUGPmC+4dayPzGR7StOoDcU1DrubqTgLRRGOCaVRcYQEpUSKykhSI9Td0V3ySRtYxWe1SjUDBMHVoV5YMTN98xRN1kKjvKwIJFVfSidv2oUOytDKoTMR5d3Jj0rJKkbINnJIJmjWwDufLfEgrjHAUzDI7M6MiSICmjdJdOtTrVqvlpuKYadjub0/Z6PQyanpmgcnULuHl6KoePKW/PfpjXPcXkTOQZdYtSSQyyF9SitDwr0J6AS2dr6V4424bx9JjGAkipMheGRtOmVaBsaSSpKsGAYAkH0IAax9nEEqSB5AI5pJ0iBTlrJIkiyH4dW/Odq1VZ2rpizPcAjlkaRmcFmyzbEVeWmM0fUeLMQ3mOlHfCyHtA0eZzKSLI0S5yGBHGjTHzcvlyqkag5uWXrRrmDwG23G+1RhjzNQtzYcvNMiu0dOsXUnS5KjvKaNEg7b7YB1xThomCd943jfWjpp1K2lkJAdWU2rsNwevnvgVOz0Y0C3ITMS5gAkG2lEocHbdKneh4bb7YGz3alIQeZG4ZYxK6hoyyIWKhvi7xYo9KmonSdroFznZiiOyrqKqSFsC6HSztgghzXBjDlZIIjLMHQQpG7R6Y1PcB1BVYqoIJZizkJ4nqzTg0f2YZY6inL0EljrO27Fwb1k97Vd3vhDlO0M8hyUhhf77JyytCjRm2H2Yq2pmFAcxwBd94WPI8dsISsTKGZJEge7RdInIEVqzBmY2O6oJ/EAkr5ez2rQXzE7OjMyyHk6qZQpShFoC0OoUN133N1w9lYljeMNJT5aHLE2pISEOEI7ta/vGs9DQ28ycnxxJTGqqwZ+dYNAoYXCSBt/BmA2vG0fF9UhVIpGVWKNINGkMFsiiwY+VgVZrzoGYxnHPr2pXvKYZRIrwqY7iZvviVQ2shUd5WBBO1eVEs+F8QEysdLIyuyMraSQynzUkEEURv0OCBUosH1x477R8OzEWYljzFmRHKE+HdNd303U/MeePYpOPOH9qGafOcRmjj08tXCBvAlFAb8DqsnwwiclatdcTwXKE7kdWUD8CSf0/HDPj0YRQADuvj7jqPa8dFwXglqVQ7haDVfu1ep3rAvajhtKFHXb132vf5fpjL9Im70K+PjTHAqos34fLBuTC9AtsdrO9ew6XiueHfG+SSmB9dvfw+vTG8uWtJi2CnRlJCM4O3d3O/jV77WcP+B5Agb1Zrr4fj9D0wVwbh6lQfGvAA/W9e/yx0vD+HUbqq8ievn47+hvr88c1/L8dtfHFfazhvD9rJHyofq1+vh19awX9jAJ8v8AW66/l7EYIikC+u37teV2PD68emNJpAdgRq3+f8/Hr08sctp2U7IGaOiSAfDYjbxA69etYp5imMkXQB/LrhskNsPHcn323v8AEfXUTOwkKaqj4Aee39frdWV4Bfh+H9cTAlN5r+J/7cYxsu+78QyYmieJiQHUqStWL8RYq8BpwBA8jK7qspcuihACXFN39Osb96g3xb+mM9pcw0eUnkQkOkLMpFXYFir2/HAmY7UpGzRyIY5Q0YCM8dMJeYVbWW0gVDLdmxyzV2t9VXiJlOyMadJJNvs9UsSADLyM6CkQDfUQfTpWCpez0bc3vOOZmocydxs8QhCqNvhIy62Ou53G1D5/tC393zZuFLZI5mCuRRMRYE2DTIdBIIPeWiOuN+JdoDAEMsWnUVBqWLbU+ilDEFyLDEAdOlnbEoH5zhgklil1Mrxh1BGkhkcoXRgwOxMabijt1wNwvgCQGOnkZIkKRI2nTEpoUKUFqUBQWJIA9STP78Xa1YA5h4L22KByW/4ajPrvhRxTtOzZdzHHIhbKNmInDRm0oaaF7MSy7HbvDfrRJtP2fjcyHW/3mahzJors8IhCqNvhP2dbHXc7jag4OxsK6gWdkaKeEoRGAUnZWfUVQMzd2tTEnc3ZN4xxHtFKndSD7wZiCNld1rRKRTAqTv1FeBXxFWbxnic0Qy+iJWMsqowLVVoxIB87Xr6HAat2fBkSXmyc1UCGTTEWdVYsoNx0CCz0VA+I9dqMyMMlSiVgwaRio/hjIAC2AL6E+mqrNWQv2go7xsI+cIDJa6eYWCVV6ivMPL1V8XhW+KeIcVMOakvUyCCDTGKtpJJ3jWiaok6Rua9qwBHD+zqRcmpJGEEDwIG07RvytjSgkqIFo9dzd+A+Q7KRw8nlSSKY4oYrqNi6xClssh0krYJSrB9BV8XH/vFieNkcyco9CFYxmRDqB+BlVgDt3hXUjAn7YR2lKTqEbfEgapW0ppQtqckU1AfCR1O2AJ4Fw+pszmGRkMr0qseioApYAbLzCmqh1AQmjYxc3BATJUsqxyli8alQpLrpYhtOtb+LusNxfnee0+feDJ5maMBnigkkUHpaoWF+m3TAC8aOXR9aSuIVDzyF0blhrY793VpXvkAClIqztghtk+yMcZsPIf8A4fYCJFH2d2ZAFRAN9ZB9AKrDnI5IRcyix1yNIbrYkAECh02/PA/DeItK8oEbKscjR6yVpip30gG69SB44ZYBfx3MGPLysvxBTR8idgfkTePPr5cLznJ7zMFHz3O/tX5+ePunbUn7FMR4BT7AOpJ+Q3+WPOfGOM94KOgJJ+vQfXllaJmXV/HmIjZfQuBRosPMZqAHp16fn9eqXtBIJ1JTbyIHqOu3j445vOcdJjSOyVDWQPGvDb54Z5DtTA6lG7jUeuwN+Fna+mOePFaP+nZF677lw2cDLIQ4og4IySajgjj9TPce9Dr5nr9e3ywJwuXvU3tjs3asIjL5LueADaz+Y+Xve5N466NhQ3+dHr13vz/njkeCymwb8z71/Ov0x2BKsu5ogdQaI8z7Xjh8nbqsD4gwoize3j/r54CyT2w8/Tbwrf68PXF3ERfr5+1enTYjGmQFHoR0v66eW/8AKsV+ERkH+USwLHW7PkN9jt+n+wPGaIv/ADeP4X9eeGWX+EfVD62wq4kt7e91/L66YrX+yteyXlv5n8B/3YmN+a31eM46Gr7fnsms0TRPeiRCrUSDRFGiNwcL5OzSMCXkkaa1YTnl8xSgYLQEYjoCSQVoo62u7xf2gnaPKyuh0ssZIPWiBt1xpJx9VetEhj5vJ5vc0cwnSE3bVu5CXVaiB646o6eILm4ar5doJC0ivG0bliAzKwIbdAADR8AK8MLMz2VV21PNMXMaxu33QMio7Omqou7pLt8Gmwe9qoVu3amERpIQ4Dxq4FAEF5EjSNrNK5d9O5oFWsisE5Tj0bwyzNaJCXEhYqQuhdTEMhKsAPEE9CDRBAkUngAEnMEku0pnWLUgjEhVlb9zVTaiSCxAJsVjn+z/AAKTl8mRGRHg0zMyRpIH7pCxsjEFQTJsF0bjTW4PRHjpAXVBMrO6rGh5dyEoz7EOQtKjE6iKrx2wO/adbVVgmeQpOxjHLDLyGjWRWLOFu5VqiQfPAFZ7gKSGRizqzmJtSkWjQtqRktSLvqCCDW43OCc/w0SxopdgyMrLIunWGX94WpWzZsFa3O2Fo7VRhWd0lQCOKRdWj7wTOUjC05pi9CmqtQ9ar/a+PYCOQyGR4wgaIWyKrMEcyCNzTrQVifiFDS1ECx2fXXq1yFTIJTESvLMoIPMrRqvUA1BtOrerxZxDgUczs76rZETY1XLk5qOu2zq5sH0FjFnE+J8pol5byNKzKoTQNwjOdRdgAKU4XwdrIyAXjmjVoHnUsFJZI2RXACMx1AyIKPXVteCVs/ZtHieN5JWaR43aXUFkLRlSlFFCqBoApQNifEk4tPAVEoljd4jpRWVNGh1jvQpDISKBItCpIoEkAVRP2lCWrwTCQNEvL+7LESsVRgwfTWpWB3sV5UTle00fOWLS4YyCIm49pOXzCmnXqalG7KCoN77EgLjwhpMtNBO7OJuepIItY5SwCqdP7qsACR4eONM92eSVnLPIFkRUljBXRMq2AHBUkbEglCpINGwBToYmCAuRyYi10T35GkNm6Lbmtul/rgrExMBRncsskbxuLV1ZWHmGBBH4HHkvt7wKXJZuSKUeOpH8HQnZgf1HgbGPXZxz/a/sll+Iw8rMLuLKSLQeMnxU+u1g7GsPqYn1jymkB0K2o96+n4fzwXksupF0L/H6/pg3jEaQloWLaoWMR2okoSCQPWr+eFcOfVaoMdxe9e+/X68cJ2XVSax26TKZG1G22x8vr+hwj4rktLdCDex8PY4cZXtBGOqNQ/4fzs/V4r45xOBxaA36g+e9Hp44yryi3TrvNLV7UcG4o6MEbY+BPT5b7/0x2EXEyaHidrrqdqq/Pf62PzbMTWBv0Ng+P19e3W5GfVCj9SBpIOx6g1d+O5+to8lI7R4bb6dUsoYXXh089utD29vbG+U8N/n72T7eX1WE/C8yTrU7gDr4+GmwPf68TcrMbHpX19f1xzTXG+OrI7vlt0PX09un5/gp4kaB9R8+o39/rxwXDmgVA2rx6/Xn5dMLOMZkb+XT6+QxSvbOkeyLWfJvr5Yzir7Z6H6+eJjpxtj0JxDJCaJ4mJCupUkVYvysEXgQ8AQuTrflmUTGHu8vmBg4b4dXxgPV1qF4K4lnhBC8zBisaF2Ci2pRZ0jxPpgVOOXzRyJ9cZS46i1MH+F1PM0admvUwI0m/C+ivTwlH7KQ6Jkt6ll5t2LjYTGddG1aRKzPRB3Yg2NsHrwpTC0MhMqOrIwYItqwIK1GqgCiR0wpynalpZoUiy8rRyRysXuIct4plidCpk30sW1EX0GnVZq/M9qokiWVlk0tlZc18K2EiCFwe9WupBQutjviRc3AbVA08zNG4eNzytUZCsm1RgNauwOoG78DjEHZ+NZEk1uXVJ0JJXvmdo2dmofFcK1VACxXSsZrtBywpkgnRSQC5EWlNUmhS1SWbNGlBKgjUF6YSp2jkjluUkxKOIM4CrYWHOQRox6d1I5GJ8wCaJAwDibsvEyBGLkCGGIbrY5L6436VrDAHfY10xtnOzolh5LyuyHUGBSCmVv3SvK0it6IAO5wW3E7E+hWdodio0gs3LWQKpZgL0uvUgb4W8O7TNJDA5y03Nlj5giXlMdOlCzhuYF03IoAJDG/hwDafIKzQtZBhYso87jaPvXv0Y/PC09l4SEVmdgmXly9agLSVo2Y2oBDAxLRFVv6VvxXj2jKpmYY2mDmGlGlDUjqtnmFaI1dDvdXW5ASdoXSaYSRS8sHLjpEeSZRXfIe27xHw66vywQN/Z1SdTyyySa4W1toBqFy6rSqFokte1nUd9hVsPBFSdpkdl1tqdAIyrHSFPeKFwDpU0GAtb8TesHaGN5hEFfvPIiyUugvFq5ibNrBUowsqFtSLugQm7QGLMTrIsjRieCJXUJojMscQUPbBjcjgWA1ahdDcEulGJhPB2gRhGQH+8mmhUUL1w83Xe/T7h6Pjt0vAH7ZpyucYMzy+QuY1aYv8EizJXNugNyvxeSnBDp8TCmbjYSdIWjkHMYokh0aGcRmTSO/r+FG7xXTakXdA1cI7SJO8SiOVObBz4y4QB07mojS7EEcxLDAfEKvegd4wRjOJgPiX9u3ZyJXizSrpaUskhQbs6raEiq3AIJ/yrj5EIIxsFkY+vd/Ifzx6c/tP7PfbMhKo/xYgZYj0p0U7X5FSy/P0x5gy+YII3OENvHn074bky1VHHGPEkam8jV3Xrg3NZBQpskkjf36fXvirh2b2vy+hf1tg95NVDwrf28fl/PGUzOvRpSsQ5Y5XQ2qtlN+hw04T3MtZ6sdq/O/y67dMWzZYz0if4am2fxY/IbjGvHKWMAHZRSi/Px8PL+nnaZ3IUinCZtA7gc4++Y9Kr5AVv5Dw/DBeVzoJqz+nhv8tv8AfHNwZgJFpB3O5HiPn+A/HpiqLO0evtv7fLwxWabq8eTIh3322h5fRH+v5YSZ/P3YFdD7e/15YTniFjr6ePl+H64sdiVJPmATVbnzA6it/wCeKx48aRePjblr6f8AoxMEf3gP8v4f/wBYmL5KeVXpXimRE8EkJYqJI2QstWAwqxYq/fAnEuz6zM7FjbGI0QrLcRci1IpgdZsHyBFEYs7Q5tocrNKhpo4mYbatwL+Hx9sap2hj74KyiRXVOUVGti66k0i6IKgnqKCtqrSavXp4ijhvZoQcrluwMZn6he8s8/OddIAA7wABHQDA0vY8PGY2nlKfZp8soqMaY5goO+myyhFAJ8txe+DT2mi5YlCTGMFw7BNouXIY5Ne/7rqw7ur4SRY3wPxXtTyw3Lgml0ZiKBiAqKGeRENMxGqhICK2vYkbkShtxjssuYkMjOQSsa1pRtPLkMgMZYEoSW71dQq+V4xNwVIS01STFUzQ5QCkyDMypKyAUP3owoJNUTfngri/F2hjicQyOXkjQoCgZdbAb21WL6Amz4gb4CyPaA86dJkkCjMxxI2gaU1wQsqOwO7GSRhYsCwCcEj+znCzBlUiZi76bkYm9TH4t9rA6D0UYHg7PFBFomdWhQxI1IfuiEGhgRTEctTq62PIkGyftLFHzOYkqaEeTdN3RGCuyKDqIBZeoBOoEA3gvJcTWUuoV0eMgMrgA0wtSKJBBH6HocEK5ODJ9mGXWwihQpu2BQhlbcUTqUHcb4Hl4BqE2qRi0xhZjSijEVrSK2B0jbfAnD+0rSSwxiF2EsLycxSoVdMqoRpZroa7J/AHwa8H4wmZQPGsgQqrIzLSyKwtWU2diPA0RtYF4AfhnAFgld4yFV3kcroS9UjF2uTTrK6iWAva66AAYzfZ5X53fcc2eCc9NmgMJUDb4TyFu/M4idpoTuBJoKO8b6e5KEFtyze5rcXWoAlbAJxVJ2thVdTrMgqJltN3WWRY0ZACb77qCDTCxY3FhmHs5pdCJpNCTTTKlJWqYSBwzadRAMzEb7bXeNG7KocucvrfScl9jvbVo06dfT4q+Xpgkdoo9xolEok5fJKjmFtHMFd7Tp0b6tVdRdisZTtFExQIsjs2q1Ve8ml+W+tSb7r7ECzsT03wArdlkOZXMF21LNzh3UvVyWi06yNXL0sSFvY+m2L+F9nlhOVIZj9myxyy3XeU8rvNQ+L7hfTc4Fi7RsZI0ELyapcyhZNKheTKUoiRgSdtyNvEeWGOV45HJII1D97mBHK0jmM6XCm72PiQAfAnAM8TExMBpIoIIPQijjyL2g4Q0E80df4cjobO/dYi/mKOPXhGPhn9uvZdkk+3RrcThVmr9xwAqufRgFW/NR/Fh9XpOdvlOVzBBAP64cwylhX8VWfT/e8c0j79awSMyRQHXp7/ACwtXXV4/LnbsCwVAqWNh418z71+uEXF8yGIXal3J9fAf09cWcSTNQRRmWGWJJQdBdSuqqvrv5Hwxz0+YvbwxWnjydaeX+TWYyGczmrOK45K8caMuNMa44ZvO7Jpl5/P88OcpA87KqgrGR8VHvb0KF6imoaSw+HV4Y5mMed1+v8ATbDkZnUwJWMEsg3WlQBnZgF8Buvy6b74tFNX/acx13915H/yT/zy/wDs4mOd/a7Mfxyf/en/APdxMT+U/wCp/SHqXiWSE0LxFiodasb18sLeK9lY53d3ILM8Uih0V0Vo0dBaNsylZGBB87BBoh6mNxjCrBzHFOxyzoEZ0AEJirkoVTckNCl6YmF1Ys0q9CLwxn4GGjlTWQXnWcGh3XR0ddvEaox5bGvXDfExIXZ/hrSxKpkp1aNw4XbWjBgSl/CSKIvoTv44F/Z+w+qQkvmYcwTpAGqIRDSB5Hk36avTDvEwHI/sOtyHmm3hlhLCNQ7CR0fVK93I66Ks1sx2GOhgyGmaWXUTzBH3a2GgEbH1v8sG4mAR5Ps9ymgZJDcSSRm1BDo8iuR12YFBTep26VtwLgAy7yvqUtLp1aY1iUldXfKLsZW1d5xV6V2FYdYmA5afszy4dIdpEgimGXi0i0LROigsN30o7IvTZt9R3wu4lwaU5JHJaSbTk0VVj08tFzMLva3Zbu2xJqoxsN77rEwCL9n2vm84/aOZzOZoGj/C5Wjl3fL071qvVvfhirM9lQ6xqXBCu0hZo0Z+Yzl2eJ9jE1kja6G3rjosTAJIuAFCrJKQyzTy2VDCpnZnSrHTVsf8o67jFXD+zAgM3JdI+YJKYQx8xWkcvbSf+IFZjQYe946DEwGEFDzxnExMBMU5mBXVkdQysCGVhYIOxBB6jFpOOf7T9qYsopBOuStkH5avIfnglyPaP+zjgmXQzToYUBvaaTvH+FVsk+gXHzXOdvctlGI4TkYYasDMTDmzH1XUTp/E4UdtO08uZkZpHLN0HgqjxVRdAe3Wr36449ji8R69k+jTjnaHM5xg+ZmklI6ajsPZRSr8hhY+LMuN/bfGs3XFs9IariHGFGNzhAiNi1Hr/fFQxLxeJQYa1/gH/M3/AHYmF14zi3I17YU7DG4bCrtBAZMs6DXbADuEh61CypG4IFmxvjn8vJnUeRSGFzkc3SXD6YoVifQqGkcaywGkKykal2J469LO2U3jOOPy0+ajBREegpIGg0tzd5t1p30Fiqht6AK/vG2PN5wkHvlQ8IFxBTIjZlkdpBVqwh0uQNNEWQASosh1OsY2Bxw3HcnmTJmxEJdGZ+7tTWgJl0YOm/d1/fRlhvq5fleCYs5m9QRFkVKhFtGO597CrlSVo3G8jbs9aOgorgOvLAYwGxxuakzbmHUrs0bhlHLpHKrKuqR67h1aNgQKYncHu4STM6hKwlLcuRAyxEOgaTL7ENF3qIkIIjPdHRqLMHa4mAuDTSPBE0q6ZTGhdaqmKjUKPTe8G4CYmJiYCYmJiYCYmJiYCYwcZwj7YccGTyzy2NXwoD4sQa+Qon5YSOc/tA7cDLH7PCwM5FuRvywRYA/zn8uvlj41xrjLyePXcm7J36+O99Sf9gc5n3klZ2LFm3Zibtq3JN0Te3y9DhdrJUk+Z8/L19KGLVr9adeivPPbH3wLjd8aYtLMRB6fvbfL6/TGcyneofriJtX44pZ97xf1EISsTGwxKwwYrGMZxjAZvExjEwHt3TiVjAfG2MEsViVjOJgMViVjOJgMViVjOJgJWJiYmAmJiYmAmJiYmAmJiYxeAhx8c/tq4sGZIlNhAwNfxEqDt41sPcnH1HtBxVctA8rECgdIJ+JqJVfy+QBPhjzh2mz7SFWZtTadRbwJJJ+R3O2/W8IjZTDnCO8ST12vfxN9b63f/Li+WAiKq3u6O3z/ANfb8cUwPuOo6/EAL8eg6dCNsOJlDQux61e/7wvzJA9fT1xv0OObrjKx3iOMZjXDNVF5qGggOnpvQ38+9t1wN9nby6AE+gJA38t2H44My2UM0ixr8Tso2/zHc7/LDTO5dfvDosc8g6DfdBKqFJFC+9Xno8hiJWiNc/IgG2/T62xocPI8jcT/AHZIUhzIoFC9I0sx6HvfCN7JJ6YSygajV1e290Pfb9MILRjUnG0kZXY9fbptfj8saHEOJVYxMZ0Hy/XGcTkj2unQe2N8TExywsmJiYmLITExMTATExMTATExMTATExMTATExMTAZGMHExMB8v/tr+HK/8U3/AErj4vxL93/gT9DjGJi9FoDRfv8Auf8A9owXJ/gP/wAa/wDS2JiY0kc4/wDpjKfX4YxiYn6oc9mP8Y+y/wDUuNpfhHsn6PiYmIlpXoY//wAInsf0XHNTdT88TEwjpFleIOuM4mH1QdiYmJi6X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8008" name="Picture 8" descr="http://2.bp.blogspot.com/-Emx8JzbPL9E/UdxX5x9bQTI/AAAAAAAAV3w/V53uCoiqPOo/s640/Mandela+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200400"/>
            <a:ext cx="3886200" cy="3886200"/>
          </a:xfrm>
          <a:prstGeom prst="rect">
            <a:avLst/>
          </a:prstGeom>
          <a:noFill/>
        </p:spPr>
      </p:pic>
      <p:pic>
        <p:nvPicPr>
          <p:cNvPr id="128010" name="Picture 10" descr="http://sites.davidson.edu/educationscholars/wp-content/uploads/2013/07/Nelson-Mandela-education-quo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3657600"/>
            <a:ext cx="4744831" cy="2971800"/>
          </a:xfrm>
          <a:prstGeom prst="rect">
            <a:avLst/>
          </a:prstGeom>
          <a:noFill/>
        </p:spPr>
      </p:pic>
      <p:pic>
        <p:nvPicPr>
          <p:cNvPr id="128012" name="Picture 12" descr="http://quotesnsmiles.com/wp-content/uploads/2013/07/good-head-and-heart-nelson-mandela-picture-quot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0"/>
            <a:ext cx="3162300" cy="31547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57200" y="1066800"/>
            <a:ext cx="8305800" cy="1295400"/>
          </a:xfrm>
        </p:spPr>
        <p:txBody>
          <a:bodyPr/>
          <a:lstStyle/>
          <a:p>
            <a:r>
              <a:rPr lang="en-US" dirty="0" smtClean="0"/>
              <a:t>“The Greatest Man to Walk Upon the Earth…”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381000" y="3200400"/>
            <a:ext cx="8458200" cy="1752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Many Comments From Twitter or From the Internet, reported on The News Friday morning.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486400"/>
          </a:xfrm>
        </p:spPr>
        <p:txBody>
          <a:bodyPr/>
          <a:lstStyle/>
          <a:p>
            <a:r>
              <a:rPr lang="en-US" sz="3100" dirty="0" smtClean="0"/>
              <a:t>Human Emotions </a:t>
            </a:r>
            <a:r>
              <a:rPr lang="en-US" sz="3100" dirty="0"/>
              <a:t>C</a:t>
            </a:r>
            <a:r>
              <a:rPr lang="en-US" sz="3100" dirty="0" smtClean="0"/>
              <a:t>an Cloud Thinking</a:t>
            </a:r>
          </a:p>
          <a:p>
            <a:r>
              <a:rPr lang="en-US" sz="3100" dirty="0" smtClean="0"/>
              <a:t>People Wear Rose Colored Glasses</a:t>
            </a:r>
          </a:p>
          <a:p>
            <a:r>
              <a:rPr lang="en-US" sz="3100" dirty="0" smtClean="0">
                <a:solidFill>
                  <a:schemeClr val="tx2">
                    <a:lumMod val="90000"/>
                  </a:schemeClr>
                </a:solidFill>
              </a:rPr>
              <a:t>Founding Fathers of America</a:t>
            </a:r>
          </a:p>
          <a:p>
            <a:r>
              <a:rPr lang="en-US" sz="3100" dirty="0" smtClean="0">
                <a:solidFill>
                  <a:schemeClr val="tx2">
                    <a:lumMod val="90000"/>
                  </a:schemeClr>
                </a:solidFill>
              </a:rPr>
              <a:t>Abraham Lincoln</a:t>
            </a:r>
          </a:p>
          <a:p>
            <a:r>
              <a:rPr lang="en-US" sz="3100" dirty="0" smtClean="0">
                <a:solidFill>
                  <a:schemeClr val="tx2">
                    <a:lumMod val="90000"/>
                  </a:schemeClr>
                </a:solidFill>
              </a:rPr>
              <a:t>Inventors</a:t>
            </a:r>
          </a:p>
          <a:p>
            <a:r>
              <a:rPr lang="en-US" sz="3100" u="sng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Bible Characters</a:t>
            </a:r>
            <a:r>
              <a:rPr 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3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Abraham, Joseph, Moses</a:t>
            </a:r>
          </a:p>
          <a:p>
            <a:r>
              <a:rPr 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Elijah, Isaiah, Jeremiah, Daniel</a:t>
            </a:r>
          </a:p>
          <a:p>
            <a:r>
              <a:rPr lang="en-US" sz="31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Paul, Peter</a:t>
            </a:r>
          </a:p>
          <a:p>
            <a:r>
              <a:rPr lang="en-US" sz="31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I Tim.2:5  </a:t>
            </a:r>
          </a:p>
          <a:p>
            <a:endParaRPr lang="en-US" sz="3100" dirty="0" smtClean="0"/>
          </a:p>
          <a:p>
            <a:endParaRPr lang="en-US" sz="31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086600" cy="1093787"/>
          </a:xfrm>
        </p:spPr>
        <p:txBody>
          <a:bodyPr/>
          <a:lstStyle/>
          <a:p>
            <a:r>
              <a:rPr lang="en-US" sz="3600" dirty="0" smtClean="0"/>
              <a:t>“The Greatest Man to Walk Upon the Earth…”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5867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Jesus</a:t>
            </a:r>
            <a:endParaRPr lang="en-US" sz="3600" i="1" dirty="0">
              <a:solidFill>
                <a:schemeClr val="bg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33400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Christ Jesus is the Greatest </a:t>
            </a:r>
            <a:r>
              <a:rPr lang="en-US" sz="3600" dirty="0">
                <a:solidFill>
                  <a:schemeClr val="bg1">
                    <a:lumMod val="40000"/>
                    <a:lumOff val="60000"/>
                  </a:schemeClr>
                </a:solidFill>
              </a:rPr>
              <a:t>M</a:t>
            </a:r>
            <a:r>
              <a:rPr lang="en-US" sz="36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an to Walk upon the Earth!</a:t>
            </a:r>
          </a:p>
          <a:p>
            <a:r>
              <a:rPr lang="en-US" sz="4000" u="sng" dirty="0" smtClean="0">
                <a:solidFill>
                  <a:srgbClr val="FFFF00"/>
                </a:solidFill>
              </a:rPr>
              <a:t>Human Side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: John 1:14, Phil.2:5-11, Heb.2:14-18, Heb.4:14-16</a:t>
            </a:r>
          </a:p>
          <a:p>
            <a:r>
              <a:rPr lang="en-US" sz="4000" u="sng" dirty="0" smtClean="0">
                <a:solidFill>
                  <a:srgbClr val="FFFF00"/>
                </a:solidFill>
              </a:rPr>
              <a:t>Divine Side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: John 1:1-3, </a:t>
            </a:r>
            <a:r>
              <a:rPr lang="en-US" sz="3600" smtClean="0">
                <a:solidFill>
                  <a:schemeClr val="tx2">
                    <a:lumMod val="50000"/>
                  </a:schemeClr>
                </a:solidFill>
              </a:rPr>
              <a:t>John 14:7-9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, Phil.2:5-11, Col.2:9, Heb.1:3-8</a:t>
            </a:r>
          </a:p>
          <a:p>
            <a:endParaRPr lang="en-US" sz="36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086600" cy="1093787"/>
          </a:xfrm>
        </p:spPr>
        <p:txBody>
          <a:bodyPr/>
          <a:lstStyle/>
          <a:p>
            <a:r>
              <a:rPr lang="en-US" sz="3600" dirty="0" smtClean="0"/>
              <a:t>“The Greatest Man to Walk Upon the Earth…”</a:t>
            </a:r>
            <a:endParaRPr lang="en-US" sz="36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47800"/>
            <a:ext cx="8991600" cy="4800600"/>
          </a:xfrm>
        </p:spPr>
        <p:txBody>
          <a:bodyPr>
            <a:noAutofit/>
          </a:bodyPr>
          <a:lstStyle/>
          <a:p>
            <a:pPr marL="609600" indent="-609600" eaLnBrk="1" hangingPunct="1">
              <a:buClrTx/>
              <a:buSzPct val="82000"/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  <a:effectLst/>
              </a:rPr>
              <a:t>Hear the Gospel of Christ,  Acts 18:8</a:t>
            </a:r>
          </a:p>
          <a:p>
            <a:pPr marL="609600" indent="-609600" eaLnBrk="1" hangingPunct="1">
              <a:buClrTx/>
              <a:buSzPct val="82000"/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  <a:effectLst/>
              </a:rPr>
              <a:t>Believe in Jesus Christ,   Rom.5:1</a:t>
            </a:r>
          </a:p>
          <a:p>
            <a:pPr marL="609600" indent="-609600" eaLnBrk="1" hangingPunct="1">
              <a:buClrTx/>
              <a:buSzPct val="82000"/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  <a:effectLst/>
              </a:rPr>
              <a:t>Repent and Turn to God,  Luke 24:47</a:t>
            </a:r>
          </a:p>
          <a:p>
            <a:pPr marL="609600" indent="-609600" eaLnBrk="1" hangingPunct="1">
              <a:buClrTx/>
              <a:buSzPct val="82000"/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  <a:effectLst/>
              </a:rPr>
              <a:t>Confess Jesus Before Men,  Acts 8:37</a:t>
            </a:r>
          </a:p>
          <a:p>
            <a:pPr marL="609600" indent="-609600" eaLnBrk="1" hangingPunct="1">
              <a:buClrTx/>
              <a:buSzPct val="82000"/>
              <a:buFont typeface="Wingdings" pitchFamily="2" charset="2"/>
              <a:buAutoNum type="arabicPeriod"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  <a:effectLst/>
              </a:rPr>
              <a:t>Be Baptized for the Remission of Sins, Ac.2:38</a:t>
            </a:r>
          </a:p>
          <a:p>
            <a:pPr marL="609600" indent="-609600" eaLnBrk="1" hangingPunct="1">
              <a:buClrTx/>
              <a:buSzPct val="82000"/>
              <a:buFontTx/>
              <a:buNone/>
            </a:pPr>
            <a:r>
              <a:rPr lang="en-US" sz="2800" dirty="0" smtClean="0">
                <a:solidFill>
                  <a:schemeClr val="bg1">
                    <a:lumMod val="20000"/>
                    <a:lumOff val="80000"/>
                  </a:schemeClr>
                </a:solidFill>
                <a:effectLst/>
              </a:rPr>
              <a:t>        ---------------------------------</a:t>
            </a:r>
          </a:p>
          <a:p>
            <a:pPr marL="609600" indent="-609600" eaLnBrk="1" hangingPunct="1">
              <a:buClrTx/>
              <a:buSzPct val="82000"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Be Thou Faithful Unto Death,  Rev.2:10</a:t>
            </a:r>
          </a:p>
          <a:p>
            <a:pPr marL="609600" indent="-609600" eaLnBrk="1" hangingPunct="1">
              <a:buClrTx/>
              <a:buSzPct val="82000"/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If Err From The Faith: Repent and Pray God  Acts 8:22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8305800" cy="838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The Plan of Salvation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 advAuto="8000"/>
      <p:bldP spid="30724" grpId="0" animBg="1"/>
    </p:bldLst>
  </p:timing>
</p:sld>
</file>

<file path=ppt/theme/theme1.xml><?xml version="1.0" encoding="utf-8"?>
<a:theme xmlns:a="http://schemas.openxmlformats.org/drawingml/2006/main" name="Cliff design template">
  <a:themeElements>
    <a:clrScheme name="Office Theme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Office Them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 design template</Template>
  <TotalTime>2074</TotalTime>
  <Words>273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Cliff design template</vt:lpstr>
      <vt:lpstr>Slide 1</vt:lpstr>
      <vt:lpstr>Slide 2</vt:lpstr>
      <vt:lpstr>“The Greatest Man to Walk Upon the Earth…”</vt:lpstr>
      <vt:lpstr>“The Greatest Man to Walk Upon the Earth…”</vt:lpstr>
      <vt:lpstr>“The Greatest Man to Walk Upon the Earth…”</vt:lpstr>
      <vt:lpstr>Slide 6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Greatest Man…”</dc:title>
  <dc:subject/>
  <dc:creator>Owner</dc:creator>
  <cp:keywords/>
  <dc:description/>
  <cp:lastModifiedBy>Danny McKibben</cp:lastModifiedBy>
  <cp:revision>75</cp:revision>
  <cp:lastPrinted>1601-01-01T00:00:00Z</cp:lastPrinted>
  <dcterms:created xsi:type="dcterms:W3CDTF">2013-12-06T16:32:11Z</dcterms:created>
  <dcterms:modified xsi:type="dcterms:W3CDTF">2014-01-30T01:37:26Z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TC102037611033</vt:lpwstr>
  </property>
</Properties>
</file>