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0" r:id="rId2"/>
    <p:sldId id="267" r:id="rId3"/>
    <p:sldId id="258" r:id="rId4"/>
    <p:sldId id="266" r:id="rId5"/>
    <p:sldId id="263" r:id="rId6"/>
    <p:sldId id="268" r:id="rId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6AEE1CE-E47B-47C0-8C91-75CB86AD2A58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A1FE98F-7E5F-494E-A61C-6444C74A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C3E1-1E99-4981-A75D-772A023062ED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6A52-3D89-43B0-A8C8-6E0E9F07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mail.google.com/mail/?attid=0.1&amp;disp=emb&amp;view=att&amp;th=133933adc983cfe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https://mail.google.com/mail/?attid=0.1&amp;disp=emb&amp;view=att&amp;th=133933adc983cfe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https://mail.google.com/mail/?attid=0.1&amp;disp=emb&amp;view=att&amp;th=133933adc983cfe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https://mail.google.com/mail/?attid=0.1&amp;disp=emb&amp;view=att&amp;th=133933adc983cfe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6200000">
            <a:off x="3197098" y="834898"/>
            <a:ext cx="6883645" cy="516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1303615"/>
            <a:ext cx="3733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NEHEMIAH</a:t>
            </a:r>
          </a:p>
          <a:p>
            <a:pPr algn="ctr"/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God’s Keys for Rebuilding Broken Things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.desktopnexus.com/thumbnails/845295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312237" cy="6994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GOD REBUILDS BROKEN THINGS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191000" cy="539882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life of addiction (drugs, pornography)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Upbringing: physical or sexual abuse, neglect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Estrangement from family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Troubled marriage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Life after divorce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Broken friendships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New life into an old church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914400"/>
            <a:ext cx="4038600" cy="54864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Dysfunctional family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Life after prison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Life-changing injury, illness, or surgery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Business on the ropes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Failing country and faltering economy 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Church recovering from division</a:t>
            </a:r>
          </a:p>
          <a:p>
            <a:pPr>
              <a:buClr>
                <a:schemeClr val="accent1"/>
              </a:buClr>
              <a:buSzPct val="12500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Faltering personal faith</a:t>
            </a:r>
          </a:p>
          <a:p>
            <a:endParaRPr lang="en-US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Rebuilding Broken Things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952999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>
                <a:latin typeface="Arial Rounded MT Bold" pitchFamily="34" charset="0"/>
              </a:rPr>
              <a:t>Good Leadership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>
                <a:latin typeface="Arial Rounded MT Bold" pitchFamily="34" charset="0"/>
              </a:rPr>
              <a:t>People with a Mind to Work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>
                <a:latin typeface="Arial Rounded MT Bold" pitchFamily="34" charset="0"/>
              </a:rPr>
              <a:t>Willing to Battle a Persistent Enemy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>
                <a:latin typeface="Arial Rounded MT Bold" pitchFamily="34" charset="0"/>
              </a:rPr>
              <a:t>Overcoming Discouragement from Brethren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>
                <a:latin typeface="Arial Rounded MT Bold" pitchFamily="34" charset="0"/>
              </a:rPr>
              <a:t>Reverence for God and His Word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>
                <a:latin typeface="Arial Rounded MT Bold" pitchFamily="34" charset="0"/>
              </a:rPr>
              <a:t>Serious about Repentance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>
                <a:latin typeface="Arial Rounded MT Bold" pitchFamily="34" charset="0"/>
              </a:rPr>
              <a:t>People who are Devoted to Prayer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Key Dates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(BC)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606 			586			    536</a:t>
            </a:r>
          </a:p>
          <a:p>
            <a:pPr>
              <a:buNone/>
            </a:pPr>
            <a:endParaRPr lang="en-US" sz="4000" b="1" dirty="0">
              <a:latin typeface="Trebuchet MS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3124200"/>
            <a:ext cx="91440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Nehemiah		</a:t>
            </a:r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       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445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		     Nehemiah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4343400"/>
            <a:ext cx="1676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4343400"/>
            <a:ext cx="1676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62800" y="4343400"/>
            <a:ext cx="1676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46261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161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yrs.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4626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141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yrs.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46261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91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yrs.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09800" y="3581400"/>
            <a:ext cx="1219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15000" y="3581400"/>
            <a:ext cx="1219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2362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(first captives)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36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(Jerusalem destroyed)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236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(first captives returned)</a:t>
            </a:r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61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30549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2.1 miles in length    35 feet, average height    35 towers    8 gates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Jerusalem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 VISION EMERGES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Trebuchet MS" pitchFamily="34" charset="0"/>
              </a:rPr>
              <a:t>   “Visions are born in the soul of a man who is consumed with the tension between what </a:t>
            </a:r>
            <a:r>
              <a:rPr lang="en-US" sz="2400" b="1" i="1" dirty="0" smtClean="0">
                <a:latin typeface="Trebuchet MS" pitchFamily="34" charset="0"/>
              </a:rPr>
              <a:t>is</a:t>
            </a:r>
            <a:r>
              <a:rPr lang="en-US" sz="2400" b="1" dirty="0" smtClean="0">
                <a:latin typeface="Trebuchet MS" pitchFamily="34" charset="0"/>
              </a:rPr>
              <a:t> and what </a:t>
            </a:r>
            <a:r>
              <a:rPr lang="en-US" sz="2400" b="1" i="1" dirty="0" smtClean="0">
                <a:latin typeface="Trebuchet MS" pitchFamily="34" charset="0"/>
              </a:rPr>
              <a:t>could be</a:t>
            </a:r>
            <a:r>
              <a:rPr lang="en-US" sz="2400" b="1" dirty="0" smtClean="0">
                <a:latin typeface="Trebuchet MS" pitchFamily="34" charset="0"/>
              </a:rPr>
              <a:t>. . . Vision is a clear mental picture of what </a:t>
            </a:r>
            <a:r>
              <a:rPr lang="en-US" sz="2400" b="1" i="1" dirty="0" smtClean="0">
                <a:latin typeface="Trebuchet MS" pitchFamily="34" charset="0"/>
              </a:rPr>
              <a:t>could be</a:t>
            </a:r>
            <a:r>
              <a:rPr lang="en-US" sz="2400" b="1" dirty="0" smtClean="0">
                <a:latin typeface="Trebuchet MS" pitchFamily="34" charset="0"/>
              </a:rPr>
              <a:t>, fueled by the conviction that it </a:t>
            </a:r>
            <a:r>
              <a:rPr lang="en-US" sz="2400" b="1" i="1" dirty="0" smtClean="0">
                <a:latin typeface="Trebuchet MS" pitchFamily="34" charset="0"/>
              </a:rPr>
              <a:t>should be</a:t>
            </a:r>
            <a:r>
              <a:rPr lang="en-US" sz="2400" b="1" dirty="0" smtClean="0">
                <a:latin typeface="Trebuchet MS" pitchFamily="34" charset="0"/>
              </a:rPr>
              <a:t>. . . Vision requires visionaries, people who have allowed their minds and hearts to wander outside the artificial boundaries imposed by the world as it is.  A vision requires an individual who has the courage to act on an idea</a:t>
            </a:r>
            <a:r>
              <a:rPr lang="en-US" sz="2400" b="1" smtClean="0">
                <a:latin typeface="Trebuchet MS" pitchFamily="34" charset="0"/>
              </a:rPr>
              <a:t>.”  	</a:t>
            </a:r>
            <a:r>
              <a:rPr lang="en-US" sz="1600" smtClean="0">
                <a:latin typeface="Trebuchet MS" pitchFamily="34" charset="0"/>
              </a:rPr>
              <a:t>(</a:t>
            </a:r>
            <a:r>
              <a:rPr lang="en-US" sz="1600" dirty="0" smtClean="0">
                <a:latin typeface="Trebuchet MS" pitchFamily="34" charset="0"/>
              </a:rPr>
              <a:t>Andy Stanley, </a:t>
            </a:r>
            <a:r>
              <a:rPr lang="en-US" sz="1600" i="1" dirty="0" err="1" smtClean="0">
                <a:latin typeface="Trebuchet MS" pitchFamily="34" charset="0"/>
              </a:rPr>
              <a:t>Visioneering</a:t>
            </a:r>
            <a:r>
              <a:rPr lang="en-US" sz="1600" dirty="0" smtClean="0">
                <a:latin typeface="Trebuchet MS" pitchFamily="34" charset="0"/>
              </a:rPr>
              <a:t>, pgs.17,18)</a:t>
            </a:r>
            <a:endParaRPr lang="en-US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244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GOD REBUILDS BROKEN THINGS</vt:lpstr>
      <vt:lpstr>Rebuilding Broken Things</vt:lpstr>
      <vt:lpstr>Key Dates (BC):</vt:lpstr>
      <vt:lpstr>Slide 5</vt:lpstr>
      <vt:lpstr>A VISION EMERGES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NEHEMIAH  God shows us how to                  rebuild broken things</dc:title>
  <dc:creator>Owner</dc:creator>
  <cp:lastModifiedBy>Owner</cp:lastModifiedBy>
  <cp:revision>49</cp:revision>
  <dcterms:created xsi:type="dcterms:W3CDTF">2011-09-06T14:23:02Z</dcterms:created>
  <dcterms:modified xsi:type="dcterms:W3CDTF">2013-06-13T19:10:32Z</dcterms:modified>
</cp:coreProperties>
</file>