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59" r:id="rId4"/>
    <p:sldId id="264" r:id="rId5"/>
    <p:sldId id="265" r:id="rId6"/>
    <p:sldId id="266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4" autoAdjust="0"/>
    <p:restoredTop sz="86410"/>
  </p:normalViewPr>
  <p:slideViewPr>
    <p:cSldViewPr>
      <p:cViewPr>
        <p:scale>
          <a:sx n="40" d="100"/>
          <a:sy n="40" d="100"/>
        </p:scale>
        <p:origin x="-738" y="-16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9/15/2013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4848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9/15/2013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168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FA001-096B-41B5-920F-CD63EF19D89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80ADD-5EA3-4D84-85A0-8457C4691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0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9/15/2013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slow">
    <p:wheel spokes="8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797534" y="5094577"/>
            <a:ext cx="3527066" cy="92522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Heb.8:1-3</a:t>
            </a:r>
            <a:endParaRPr lang="en-US" sz="40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2000" y="2949575"/>
            <a:ext cx="8263614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“We Have Such A High Priest”</a:t>
            </a:r>
            <a:endParaRPr lang="en-US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accent4">
                    <a:lumMod val="50000"/>
                  </a:schemeClr>
                </a:solidFill>
              </a:rPr>
              <a:t>He Was Prophesied to Come</a:t>
            </a:r>
          </a:p>
          <a:p>
            <a:r>
              <a:rPr lang="en-US" sz="4000" dirty="0" smtClean="0"/>
              <a:t>Ps.110:1-4</a:t>
            </a:r>
          </a:p>
          <a:p>
            <a:r>
              <a:rPr lang="en-US" sz="4000" dirty="0" smtClean="0"/>
              <a:t>Only O.T. Passage to say He Would be after the Order of Melchizedek</a:t>
            </a:r>
          </a:p>
          <a:p>
            <a:r>
              <a:rPr lang="en-US" sz="4000" dirty="0" smtClean="0"/>
              <a:t>Confirmed by Oath</a:t>
            </a:r>
          </a:p>
          <a:p>
            <a:r>
              <a:rPr lang="en-US" sz="4000" dirty="0" smtClean="0"/>
              <a:t>Zech.6:12-13</a:t>
            </a:r>
          </a:p>
          <a:p>
            <a:r>
              <a:rPr lang="en-US" sz="4000" dirty="0" smtClean="0"/>
              <a:t>Serve in 2 Capacities – Priest / King</a:t>
            </a:r>
          </a:p>
          <a:p>
            <a:r>
              <a:rPr lang="en-US" sz="4000" dirty="0" smtClean="0"/>
              <a:t>If Not King Now, He is Not Priest Now! </a:t>
            </a:r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“We 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Have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 Such A High Priest”</a:t>
            </a:r>
            <a:endParaRPr lang="en-US" sz="44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accent4">
                    <a:lumMod val="50000"/>
                  </a:schemeClr>
                </a:solidFill>
              </a:rPr>
              <a:t>Superior to the Levitical Priesthood</a:t>
            </a:r>
          </a:p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They All Died 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Heb.7:23-25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  He Does Not</a:t>
            </a:r>
          </a:p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They Had Sins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Heb.7:26-28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  He Does Not</a:t>
            </a:r>
          </a:p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They Offered Animal Blood Continually</a:t>
            </a:r>
          </a:p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Heb. 7:27, 10:4, Heb.9:12-15, 25-26, </a:t>
            </a:r>
          </a:p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He Offered Himself ONCE </a:t>
            </a:r>
          </a:p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They Had No Oath 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Heb.7:20-21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 He Does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“We 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Have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 Such A High Priest”</a:t>
            </a:r>
            <a:endParaRPr lang="en-US" sz="44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accent4">
                    <a:lumMod val="50000"/>
                  </a:schemeClr>
                </a:solidFill>
              </a:rPr>
              <a:t>A Priesthood Like Unto </a:t>
            </a:r>
            <a:r>
              <a:rPr lang="en-US" sz="4000" u="sng" dirty="0" err="1" smtClean="0">
                <a:solidFill>
                  <a:schemeClr val="accent4">
                    <a:lumMod val="50000"/>
                  </a:schemeClr>
                </a:solidFill>
              </a:rPr>
              <a:t>Melchisedec</a:t>
            </a:r>
            <a:r>
              <a:rPr lang="en-US" sz="4000" u="sng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No Genealogy Required,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Heb.7:3, Gen.14:18-20</a:t>
            </a:r>
          </a:p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A Continual Priesthood,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Heb.7:3</a:t>
            </a:r>
          </a:p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King and Priest,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Heb.7:1-2, Ps.110:1-4, Zech.6:13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“We 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Have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 Such A High Priest”</a:t>
            </a:r>
            <a:endParaRPr lang="en-US" sz="44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0" y="1295400"/>
            <a:ext cx="9144000" cy="57912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accent4">
                    <a:lumMod val="50000"/>
                  </a:schemeClr>
                </a:solidFill>
              </a:rPr>
              <a:t>The Blessings of Jesus our High Priest</a:t>
            </a:r>
          </a:p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Perfect Sacrifice for Sin,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Heb.9:14, Heb.2:17, Heb.7:25</a:t>
            </a:r>
          </a:p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He is Understanding and Merciful to Help Us,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Heb.2:17-18, Heb.4:14-16</a:t>
            </a:r>
          </a:p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Aid; specifically a rope or chain for frapping a vessel: - help.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He is Always There, Faithful, Reliable, Heb.2:17, Heb.7:25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“We 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Have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 Such A High Priest”</a:t>
            </a:r>
            <a:endParaRPr lang="en-US" sz="44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800" cap="none" dirty="0" smtClean="0">
                <a:solidFill>
                  <a:schemeClr val="accent1">
                    <a:lumMod val="50000"/>
                  </a:schemeClr>
                </a:solidFill>
                <a:latin typeface="Americana BT" pitchFamily="18" charset="0"/>
              </a:rPr>
              <a:t>The Plan Of Salvation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5638800"/>
          </a:xfrm>
        </p:spPr>
        <p:txBody>
          <a:bodyPr>
            <a:noAutofit/>
          </a:bodyPr>
          <a:lstStyle/>
          <a:p>
            <a:pPr marL="609600" indent="-609600" eaLnBrk="1" hangingPunct="1">
              <a:buSzPct val="84000"/>
              <a:buFont typeface="+mj-lt"/>
              <a:buAutoNum type="arabicPeriod"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Hear the gospel of Christ,  </a:t>
            </a:r>
            <a:r>
              <a:rPr lang="en-US" sz="3600" dirty="0" smtClean="0">
                <a:solidFill>
                  <a:schemeClr val="accent2"/>
                </a:solidFill>
              </a:rPr>
              <a:t>Rom.10:17</a:t>
            </a:r>
          </a:p>
          <a:p>
            <a:pPr marL="609600" indent="-609600" eaLnBrk="1" hangingPunct="1">
              <a:buSzPct val="84000"/>
              <a:buFont typeface="+mj-lt"/>
              <a:buAutoNum type="arabicPeriod"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Believe in Jesus Christ, </a:t>
            </a:r>
            <a:r>
              <a:rPr lang="en-US" sz="3600" dirty="0" smtClean="0">
                <a:solidFill>
                  <a:schemeClr val="accent2"/>
                </a:solidFill>
              </a:rPr>
              <a:t>Acts 16:31</a:t>
            </a:r>
          </a:p>
          <a:p>
            <a:pPr marL="609600" indent="-609600" eaLnBrk="1" hangingPunct="1">
              <a:buSzPct val="84000"/>
              <a:buFont typeface="+mj-lt"/>
              <a:buAutoNum type="arabicPeriod"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Repent and Turn to God,  </a:t>
            </a:r>
            <a:r>
              <a:rPr lang="en-US" sz="3600" dirty="0" smtClean="0">
                <a:solidFill>
                  <a:schemeClr val="accent2"/>
                </a:solidFill>
              </a:rPr>
              <a:t>Acts 3:19</a:t>
            </a:r>
          </a:p>
          <a:p>
            <a:pPr marL="609600" indent="-609600" eaLnBrk="1" hangingPunct="1">
              <a:buSzPct val="84000"/>
              <a:buFont typeface="+mj-lt"/>
              <a:buAutoNum type="arabicPeriod"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Confess Jesus Before Men,  </a:t>
            </a:r>
            <a:r>
              <a:rPr lang="en-US" sz="3600" dirty="0" smtClean="0">
                <a:solidFill>
                  <a:schemeClr val="accent2"/>
                </a:solidFill>
              </a:rPr>
              <a:t>Acts 8:37</a:t>
            </a:r>
          </a:p>
          <a:p>
            <a:pPr marL="609600" indent="-609600" eaLnBrk="1" hangingPunct="1">
              <a:buSzPct val="84000"/>
              <a:buFont typeface="+mj-lt"/>
              <a:buAutoNum type="arabicPeriod"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Be Baptized for the Remission of Sins, </a:t>
            </a:r>
            <a:r>
              <a:rPr lang="en-US" sz="3600" dirty="0" smtClean="0">
                <a:solidFill>
                  <a:schemeClr val="accent2"/>
                </a:solidFill>
              </a:rPr>
              <a:t>Ac.2:38</a:t>
            </a:r>
          </a:p>
          <a:p>
            <a:pPr marL="609600" indent="-609600" eaLnBrk="1" hangingPunct="1">
              <a:buSzPct val="84000"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   ___________________</a:t>
            </a:r>
          </a:p>
          <a:p>
            <a:pPr marL="609600" indent="-609600" eaLnBrk="1" hangingPunct="1">
              <a:buSzPct val="93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2"/>
                </a:solidFill>
              </a:rPr>
              <a:t>Be Thou Faithful Unto Death,  </a:t>
            </a:r>
            <a:r>
              <a:rPr lang="en-US" sz="3600" dirty="0" smtClean="0">
                <a:solidFill>
                  <a:schemeClr val="accent2"/>
                </a:solidFill>
              </a:rPr>
              <a:t>Rev.2:10</a:t>
            </a:r>
          </a:p>
          <a:p>
            <a:pPr marL="609600" indent="-609600" eaLnBrk="1" hangingPunct="1">
              <a:buSzPct val="93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2"/>
                </a:solidFill>
              </a:rPr>
              <a:t>If  An Erring  Christian: Repent and Pray  to God, </a:t>
            </a:r>
            <a:r>
              <a:rPr lang="en-US" sz="3600" dirty="0" smtClean="0">
                <a:solidFill>
                  <a:schemeClr val="accent2"/>
                </a:solidFill>
              </a:rPr>
              <a:t>Acts 8:22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  <p:bldP spid="101379" grpId="0" build="p" autoUpdateAnimBg="0" advAuto="8000"/>
    </p:bld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0B57212-D278-4F09-9602-9B26806117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276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DesignTemplate</vt:lpstr>
      <vt:lpstr>“We Have Such A High Priest”</vt:lpstr>
      <vt:lpstr>“We Have Such A High Priest”</vt:lpstr>
      <vt:lpstr>“We Have Such A High Priest”</vt:lpstr>
      <vt:lpstr>“We Have Such A High Priest”</vt:lpstr>
      <vt:lpstr>“We Have Such A High Priest”</vt:lpstr>
      <vt:lpstr>The Plan Of Salvation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2013-09-13T16:45:29Z</dcterms:created>
  <dcterms:modified xsi:type="dcterms:W3CDTF">2013-09-15T15:54:25Z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