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7"/>
  </p:notes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A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D2691-65D0-4CC1-983F-C11E71AF64B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CD7F6-8399-4108-B701-EE8942979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9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7A7BFE-50EF-439F-9B3A-1AF4F4839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9CB11-C924-4908-A267-2402BA724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00361-E98D-459C-BD41-B82B363C7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D36A5-594F-4D8C-B963-E28CE85A8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0F8F8-223A-4AC2-BB76-F8ED6CFD5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CFF5E-EC08-419C-A307-8C3BF952B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BF042-F9A4-4161-AC4A-3D30E2242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0F657-A707-4A76-AD3A-F03541F2C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E2AB4-B607-4DFD-ABCA-1B1B8C66D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9BFB3-D4D2-4A67-8D4D-05376E963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98ACB-CE34-420A-BB39-42A0E35BD1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B4708-26D1-481C-BBF7-32CD550E7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A6724-198B-4720-92E5-4911FF938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EC644-51CE-4EB8-A8D1-0E29284BE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D4BE3-E781-4836-B2A1-1AAF2C61C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8AB1-B308-4754-8393-17C5D72A3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8AFF7-8132-49EB-84AA-D8668FFF6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B887C-E230-4CA0-A8C4-5415C057A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CFA75-8554-4A9E-93D0-B25289DD5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C421C-5D0A-446E-A006-E894E1F77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EFE96-A500-41B4-ADE6-1FA95259C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55468-C205-4FB0-83A9-517672C2D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9000A43-E84C-46E4-9C03-732AC9552C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>
    <p:checker dir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11A2E77-4D12-43A0-9E13-9B98EDAEF5B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0"/>
            <a:ext cx="7010400" cy="147002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accent3"/>
                </a:solidFill>
              </a:rPr>
              <a:t>“Test the Spirits”</a:t>
            </a:r>
            <a:br>
              <a:rPr lang="en-US" sz="4800" dirty="0" smtClean="0">
                <a:solidFill>
                  <a:schemeClr val="accent3"/>
                </a:solidFill>
              </a:rPr>
            </a:br>
            <a:r>
              <a:rPr lang="en-US" sz="4800" dirty="0" smtClean="0">
                <a:solidFill>
                  <a:schemeClr val="accent3"/>
                </a:solidFill>
              </a:rPr>
              <a:t>“God Is Love”</a:t>
            </a:r>
            <a:endParaRPr lang="en-US" sz="48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4343400"/>
            <a:ext cx="6324600" cy="6858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4:1-21</a:t>
            </a:r>
            <a:endParaRPr lang="en-US" sz="4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6781800" cy="762000"/>
          </a:xfrm>
          <a:gradFill>
            <a:gsLst>
              <a:gs pos="54000">
                <a:schemeClr val="accent3">
                  <a:lumMod val="9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Testing the Spirits</a:t>
            </a:r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620000" cy="4953000"/>
          </a:xfrm>
        </p:spPr>
        <p:txBody>
          <a:bodyPr/>
          <a:lstStyle/>
          <a:p>
            <a:pPr>
              <a:buSzPct val="103000"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</a:rPr>
              <a:t>Try, Test, Prove, Examine, Scrutinize </a:t>
            </a:r>
          </a:p>
          <a:p>
            <a:pPr>
              <a:buSzPct val="103000"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</a:rPr>
              <a:t>Not: Look Pious, Act Polite, Pleasant Voice, What They Claim and Profess</a:t>
            </a:r>
          </a:p>
          <a:p>
            <a:pPr>
              <a:buSzPct val="103000"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</a:rPr>
              <a:t>Many False Prophets, 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Mt.7:15, 2Pet.2:1</a:t>
            </a:r>
          </a:p>
          <a:p>
            <a:pPr marL="514350" indent="-514350">
              <a:buSzPct val="103000"/>
              <a:buFont typeface="+mj-lt"/>
              <a:buAutoNum type="arabicParenR"/>
            </a:pPr>
            <a:r>
              <a:rPr lang="en-US" sz="3000" b="1" dirty="0" smtClean="0">
                <a:solidFill>
                  <a:schemeClr val="accent3">
                    <a:lumMod val="25000"/>
                  </a:schemeClr>
                </a:solidFill>
              </a:rPr>
              <a:t>Confess Jesus Came into the Flesh?</a:t>
            </a:r>
          </a:p>
          <a:p>
            <a:pPr marL="514350" indent="-514350">
              <a:buSzPct val="103000"/>
              <a:buFont typeface="+mj-lt"/>
              <a:buAutoNum type="arabicParenR"/>
            </a:pPr>
            <a:r>
              <a:rPr lang="en-US" sz="3000" b="1" dirty="0" smtClean="0">
                <a:solidFill>
                  <a:schemeClr val="accent3">
                    <a:lumMod val="25000"/>
                  </a:schemeClr>
                </a:solidFill>
              </a:rPr>
              <a:t>Uphold things of the World?</a:t>
            </a:r>
          </a:p>
          <a:p>
            <a:pPr marL="514350" indent="-514350">
              <a:buSzPct val="103000"/>
              <a:buFont typeface="+mj-lt"/>
              <a:buAutoNum type="arabicParenR"/>
            </a:pPr>
            <a:r>
              <a:rPr lang="en-US" sz="3000" b="1" dirty="0" smtClean="0">
                <a:solidFill>
                  <a:schemeClr val="accent3">
                    <a:lumMod val="25000"/>
                  </a:schemeClr>
                </a:solidFill>
              </a:rPr>
              <a:t>Do Hear The Apostles? 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1 Thess.4:8</a:t>
            </a:r>
          </a:p>
          <a:p>
            <a:pPr marL="514350" indent="-514350">
              <a:buSzPct val="103000"/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</a:rPr>
              <a:t>Spirit of Truth  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    Spirit of Error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800600" cy="762000"/>
          </a:xfrm>
          <a:gradFill>
            <a:gsLst>
              <a:gs pos="54000">
                <a:schemeClr val="accent3">
                  <a:lumMod val="9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God is Love</a:t>
            </a:r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924800" cy="4953000"/>
          </a:xfrm>
        </p:spPr>
        <p:txBody>
          <a:bodyPr/>
          <a:lstStyle/>
          <a:p>
            <a:pPr>
              <a:buSzPct val="103000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The Word Love is found 27X in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vs.7-21</a:t>
            </a:r>
          </a:p>
          <a:p>
            <a:pPr marL="514350" indent="-514350">
              <a:buSzPct val="10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Born of God – Love One Another,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vs.7</a:t>
            </a:r>
          </a:p>
          <a:p>
            <a:pPr marL="514350" indent="-514350">
              <a:buSzPct val="10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Born of God - Does Not Sin,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ch.3:9</a:t>
            </a:r>
          </a:p>
          <a:p>
            <a:pPr marL="514350" indent="-514350">
              <a:buSzPct val="10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Born of God - Does Righteousness,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Ch.2:29</a:t>
            </a:r>
          </a:p>
          <a:p>
            <a:pPr>
              <a:buSzPct val="103000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God is Love,  but not  “Love is God” 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vs.8</a:t>
            </a:r>
          </a:p>
          <a:p>
            <a:pPr>
              <a:buSzPct val="103000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Loving One another,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vs.9-17</a:t>
            </a:r>
          </a:p>
          <a:p>
            <a:pPr>
              <a:buSzPct val="103000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Love Casts out Fear,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vs.18</a:t>
            </a:r>
          </a:p>
          <a:p>
            <a:pPr>
              <a:buSzPct val="103000"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If Love God, Love Your Brother,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vs.20-21</a:t>
            </a:r>
          </a:p>
          <a:p>
            <a:pPr>
              <a:buSzPct val="103000"/>
            </a:pPr>
            <a:endParaRPr lang="en-US" sz="3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SzPct val="103000"/>
            </a:pPr>
            <a:endParaRPr lang="en-US" sz="3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76400"/>
            <a:ext cx="7467600" cy="5638800"/>
          </a:xfrm>
        </p:spPr>
        <p:txBody>
          <a:bodyPr>
            <a:no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Hear the Gospel of Christ,  Acts 18:8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Believe in Jesus Christ,   Rom.5:1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Repent and Turn to God,  Luke 24:47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Confess Jesus Before Men,  Acts 8:37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Be Baptized for the Remission of Sins, Ac.2:38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       -----------------------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4"/>
                </a:solidFill>
              </a:rPr>
              <a:t>Be Thou Faithful Unto Death,  Rev.2:10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4"/>
                </a:solidFill>
              </a:rPr>
              <a:t>If Err From The Faith: Repent and Pray God  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610600" cy="838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The Plan of Salvation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268</TotalTime>
  <Words>204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Blue strands design template</vt:lpstr>
      <vt:lpstr>1_Custom Design</vt:lpstr>
      <vt:lpstr>“Test the Spirits” “God Is Love”</vt:lpstr>
      <vt:lpstr>Testing the Spirits</vt:lpstr>
      <vt:lpstr>God is Love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“Test the Spirits” “God Is Love”</dc:title>
  <dc:subject/>
  <dc:creator>Danny McKibben</dc:creator>
  <cp:keywords/>
  <dc:description/>
  <cp:lastModifiedBy>Providence</cp:lastModifiedBy>
  <cp:revision>19</cp:revision>
  <cp:lastPrinted>1601-01-01T00:00:00Z</cp:lastPrinted>
  <dcterms:created xsi:type="dcterms:W3CDTF">2013-09-08T18:28:51Z</dcterms:created>
  <dcterms:modified xsi:type="dcterms:W3CDTF">2013-09-08T23:02:50Z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TC010721241033</vt:lpwstr>
  </property>
</Properties>
</file>