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6"/>
  </p:notesMasterIdLst>
  <p:sldIdLst>
    <p:sldId id="268" r:id="rId4"/>
    <p:sldId id="278" r:id="rId5"/>
    <p:sldId id="276" r:id="rId6"/>
    <p:sldId id="280" r:id="rId7"/>
    <p:sldId id="281" r:id="rId8"/>
    <p:sldId id="282" r:id="rId9"/>
    <p:sldId id="279" r:id="rId10"/>
    <p:sldId id="283" r:id="rId11"/>
    <p:sldId id="284" r:id="rId12"/>
    <p:sldId id="285" r:id="rId13"/>
    <p:sldId id="286" r:id="rId14"/>
    <p:sldId id="287" r:id="rId15"/>
    <p:sldId id="288" r:id="rId16"/>
    <p:sldId id="289" r:id="rId17"/>
    <p:sldId id="290" r:id="rId18"/>
    <p:sldId id="291" r:id="rId19"/>
    <p:sldId id="292" r:id="rId20"/>
    <p:sldId id="293" r:id="rId21"/>
    <p:sldId id="295" r:id="rId22"/>
    <p:sldId id="294" r:id="rId23"/>
    <p:sldId id="296" r:id="rId24"/>
    <p:sldId id="27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66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99C1BB-0018-4F91-BF83-7408753661FD}" type="datetimeFigureOut">
              <a:rPr lang="en-US" smtClean="0"/>
              <a:pPr/>
              <a:t>6/30/2013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7CD2B5-3E30-4A7D-A75B-223A7BDDAE6F}" type="slidenum">
              <a:rPr lang="en-US" smtClean="0"/>
              <a:pPr/>
              <a:t>‹#›</a:t>
            </a:fld>
            <a:endParaRPr lang="en-US"/>
          </a:p>
        </p:txBody>
      </p:sp>
    </p:spTree>
    <p:extLst>
      <p:ext uri="{BB962C8B-B14F-4D97-AF65-F5344CB8AC3E}">
        <p14:creationId xmlns:p14="http://schemas.microsoft.com/office/powerpoint/2010/main" val="1152641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6/30/2013 11:51 AM</a:t>
            </a:fld>
            <a:endParaRPr lang="en-US"/>
          </a:p>
        </p:txBody>
      </p:sp>
      <p:sp>
        <p:nvSpPr>
          <p:cNvPr id="6" name="Footer Placeholder 5"/>
          <p:cNvSpPr>
            <a:spLocks noGrp="1"/>
          </p:cNvSpPr>
          <p:nvPr>
            <p:ph type="ftr" sz="quarter" idx="12"/>
          </p:nvPr>
        </p:nvSpPr>
        <p:spPr/>
        <p:txBody>
          <a:bodyPr/>
          <a:lstStyle/>
          <a:p>
            <a:r>
              <a:rPr lang="en-US" smtClean="0">
                <a:solidFill>
                  <a:srgbClr val="000000"/>
                </a:solidFill>
              </a:rPr>
              <a:t>© 2007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7CD2B5-3E30-4A7D-A75B-223A7BDDAE6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7CD2B5-3E30-4A7D-A75B-223A7BDDAE6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7CD2B5-3E30-4A7D-A75B-223A7BDDAE6F}"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083338-EAF4-4BA0-AD33-AA8116AF84EE}" type="slidenum">
              <a:rPr lang="en-US"/>
              <a:pPr fontAlgn="base">
                <a:spcBef>
                  <a:spcPct val="0"/>
                </a:spcBef>
                <a:spcAft>
                  <a:spcPct val="0"/>
                </a:spcAft>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cstate="print"/>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990600"/>
            <a:ext cx="8077200" cy="3276600"/>
          </a:xfrm>
        </p:spPr>
        <p:txBody>
          <a:bodyPr/>
          <a:lstStyle/>
          <a:p>
            <a:pPr algn="ctr"/>
            <a:r>
              <a:rPr lang="en-US" dirty="0"/>
              <a:t>California a Land of Superlatives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685800" y="5562600"/>
            <a:ext cx="8458200"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2057400" y="6248400"/>
            <a:ext cx="6172200" cy="523220"/>
          </a:xfrm>
          <a:prstGeom prst="rect">
            <a:avLst/>
          </a:prstGeom>
          <a:noFill/>
        </p:spPr>
        <p:txBody>
          <a:bodyPr wrap="square" rtlCol="0">
            <a:spAutoFit/>
          </a:bodyPr>
          <a:lstStyle/>
          <a:p>
            <a:r>
              <a:rPr lang="en-US" sz="2800" b="1" dirty="0" smtClean="0">
                <a:solidFill>
                  <a:srgbClr val="FFFF00"/>
                </a:solidFill>
              </a:rPr>
              <a:t>Volume of Wood ~ 52,513 cu ft</a:t>
            </a:r>
            <a:endParaRPr lang="en-US" sz="2800" b="1" dirty="0">
              <a:solidFill>
                <a:srgbClr val="FFFF00"/>
              </a:solidFill>
            </a:endParaRPr>
          </a:p>
        </p:txBody>
      </p:sp>
      <p:sp>
        <p:nvSpPr>
          <p:cNvPr id="7" name="TextBox 6"/>
          <p:cNvSpPr txBox="1"/>
          <p:nvPr/>
        </p:nvSpPr>
        <p:spPr>
          <a:xfrm>
            <a:off x="4572000" y="5029200"/>
            <a:ext cx="1981200" cy="523220"/>
          </a:xfrm>
          <a:prstGeom prst="rect">
            <a:avLst/>
          </a:prstGeom>
          <a:noFill/>
        </p:spPr>
        <p:txBody>
          <a:bodyPr wrap="square" rtlCol="0">
            <a:spAutoFit/>
          </a:bodyPr>
          <a:lstStyle/>
          <a:p>
            <a:r>
              <a:rPr lang="en-US" sz="2800" b="1" dirty="0" smtClean="0">
                <a:solidFill>
                  <a:schemeClr val="bg1"/>
                </a:solidFill>
              </a:rPr>
              <a:t>36 Feet</a:t>
            </a:r>
            <a:endParaRPr 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Left Arrow 1"/>
          <p:cNvSpPr/>
          <p:nvPr/>
        </p:nvSpPr>
        <p:spPr bwMode="auto">
          <a:xfrm>
            <a:off x="4953000" y="1295400"/>
            <a:ext cx="1828800" cy="4572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
        <p:nvSpPr>
          <p:cNvPr id="3" name="TextBox 2"/>
          <p:cNvSpPr txBox="1"/>
          <p:nvPr/>
        </p:nvSpPr>
        <p:spPr>
          <a:xfrm>
            <a:off x="1828800" y="6248400"/>
            <a:ext cx="5867400" cy="461665"/>
          </a:xfrm>
          <a:prstGeom prst="rect">
            <a:avLst/>
          </a:prstGeom>
          <a:noFill/>
        </p:spPr>
        <p:txBody>
          <a:bodyPr wrap="square" rtlCol="0">
            <a:spAutoFit/>
          </a:bodyPr>
          <a:lstStyle/>
          <a:p>
            <a:r>
              <a:rPr lang="en-US" sz="2400" b="1" dirty="0" err="1" smtClean="0">
                <a:solidFill>
                  <a:schemeClr val="accent5"/>
                </a:solidFill>
              </a:rPr>
              <a:t>Badwater</a:t>
            </a:r>
            <a:r>
              <a:rPr lang="en-US" sz="2400" b="1" dirty="0" smtClean="0">
                <a:solidFill>
                  <a:schemeClr val="accent5"/>
                </a:solidFill>
              </a:rPr>
              <a:t> Basin     282 feet below sea level</a:t>
            </a:r>
            <a:endParaRPr lang="en-US" sz="2400" b="1" dirty="0">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881.JPG"/>
          <p:cNvPicPr>
            <a:picLocks noChangeAspect="1"/>
          </p:cNvPicPr>
          <p:nvPr/>
        </p:nvPicPr>
        <p:blipFill>
          <a:blip r:embed="rId2" cstate="print"/>
          <a:stretch>
            <a:fillRect/>
          </a:stretch>
        </p:blipFill>
        <p:spPr>
          <a:xfrm>
            <a:off x="0" y="0"/>
            <a:ext cx="8991600" cy="6727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1918.JPG"/>
          <p:cNvPicPr>
            <a:picLocks noChangeAspect="1"/>
          </p:cNvPicPr>
          <p:nvPr/>
        </p:nvPicPr>
        <p:blipFill>
          <a:blip r:embed="rId3" cstate="print"/>
          <a:stretch>
            <a:fillRect/>
          </a:stretch>
        </p:blipFill>
        <p:spPr>
          <a:xfrm>
            <a:off x="-21364" y="0"/>
            <a:ext cx="9165364" cy="6858000"/>
          </a:xfrm>
          <a:prstGeom prst="rect">
            <a:avLst/>
          </a:prstGeom>
        </p:spPr>
      </p:pic>
      <p:pic>
        <p:nvPicPr>
          <p:cNvPr id="5" name="Picture 4" descr="Methusalah Sign.JPG"/>
          <p:cNvPicPr>
            <a:picLocks noChangeAspect="1"/>
          </p:cNvPicPr>
          <p:nvPr/>
        </p:nvPicPr>
        <p:blipFill>
          <a:blip r:embed="rId4" cstate="print"/>
          <a:stretch>
            <a:fillRect/>
          </a:stretch>
        </p:blipFill>
        <p:spPr>
          <a:xfrm>
            <a:off x="5580888" y="4465320"/>
            <a:ext cx="3563112" cy="2392680"/>
          </a:xfrm>
          <a:prstGeom prst="rect">
            <a:avLst/>
          </a:prstGeom>
        </p:spPr>
      </p:pic>
      <p:sp>
        <p:nvSpPr>
          <p:cNvPr id="6" name="Rectangle 5"/>
          <p:cNvSpPr/>
          <p:nvPr/>
        </p:nvSpPr>
        <p:spPr>
          <a:xfrm>
            <a:off x="0" y="152400"/>
            <a:ext cx="2743200" cy="1569660"/>
          </a:xfrm>
          <a:prstGeom prst="rect">
            <a:avLst/>
          </a:prstGeom>
        </p:spPr>
        <p:txBody>
          <a:bodyPr wrap="square">
            <a:spAutoFit/>
          </a:bodyPr>
          <a:lstStyle/>
          <a:p>
            <a:pPr algn="ctr"/>
            <a:r>
              <a:rPr lang="en-US" sz="2400" b="1" dirty="0" smtClean="0">
                <a:solidFill>
                  <a:srgbClr val="FFFF00"/>
                </a:solidFill>
              </a:rPr>
              <a:t>Methuselah Tree</a:t>
            </a:r>
          </a:p>
          <a:p>
            <a:pPr algn="ctr"/>
            <a:r>
              <a:rPr lang="en-US" sz="2400" b="1" dirty="0" smtClean="0">
                <a:solidFill>
                  <a:srgbClr val="FFFF00"/>
                </a:solidFill>
              </a:rPr>
              <a:t>The Bristlecone Pine</a:t>
            </a:r>
          </a:p>
          <a:p>
            <a:pPr algn="ctr"/>
            <a:r>
              <a:rPr lang="en-US" sz="2400" b="1" dirty="0" smtClean="0">
                <a:solidFill>
                  <a:srgbClr val="FFFF00"/>
                </a:solidFill>
              </a:rPr>
              <a:t>4845 Years Old</a:t>
            </a:r>
            <a:endParaRPr lang="en-US" sz="2400" b="1" dirty="0">
              <a:solidFill>
                <a:srgbClr val="FFFF00"/>
              </a:solidFill>
            </a:endParaRPr>
          </a:p>
        </p:txBody>
      </p:sp>
      <p:sp>
        <p:nvSpPr>
          <p:cNvPr id="7" name="TextBox 6"/>
          <p:cNvSpPr txBox="1"/>
          <p:nvPr/>
        </p:nvSpPr>
        <p:spPr>
          <a:xfrm>
            <a:off x="76200" y="1905000"/>
            <a:ext cx="2590800" cy="461665"/>
          </a:xfrm>
          <a:prstGeom prst="rect">
            <a:avLst/>
          </a:prstGeom>
          <a:noFill/>
        </p:spPr>
        <p:txBody>
          <a:bodyPr wrap="square" rtlCol="0">
            <a:spAutoFit/>
          </a:bodyPr>
          <a:lstStyle/>
          <a:p>
            <a:pPr algn="ctr"/>
            <a:r>
              <a:rPr lang="en-US" sz="2400" dirty="0" smtClean="0">
                <a:solidFill>
                  <a:srgbClr val="FF0000"/>
                </a:solidFill>
              </a:rPr>
              <a:t>5062 Years Old</a:t>
            </a:r>
            <a:endParaRPr lang="en-US" sz="2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1919.JPG"/>
          <p:cNvPicPr>
            <a:picLocks noChangeAspect="1"/>
          </p:cNvPicPr>
          <p:nvPr/>
        </p:nvPicPr>
        <p:blipFill>
          <a:blip r:embed="rId2" cstate="print"/>
          <a:stretch>
            <a:fillRect/>
          </a:stretch>
        </p:blipFill>
        <p:spPr>
          <a:xfrm>
            <a:off x="0" y="0"/>
            <a:ext cx="9165364" cy="6858000"/>
          </a:xfrm>
          <a:prstGeom prst="rect">
            <a:avLst/>
          </a:prstGeom>
        </p:spPr>
      </p:pic>
      <p:sp>
        <p:nvSpPr>
          <p:cNvPr id="4" name="TextBox 3"/>
          <p:cNvSpPr txBox="1"/>
          <p:nvPr/>
        </p:nvSpPr>
        <p:spPr>
          <a:xfrm>
            <a:off x="5486400" y="0"/>
            <a:ext cx="3657600" cy="830997"/>
          </a:xfrm>
          <a:prstGeom prst="rect">
            <a:avLst/>
          </a:prstGeom>
          <a:noFill/>
        </p:spPr>
        <p:txBody>
          <a:bodyPr wrap="square" rtlCol="0">
            <a:spAutoFit/>
          </a:bodyPr>
          <a:lstStyle/>
          <a:p>
            <a:pPr algn="ctr"/>
            <a:r>
              <a:rPr lang="en-US" sz="2400" b="1" dirty="0" smtClean="0">
                <a:solidFill>
                  <a:srgbClr val="FF0000"/>
                </a:solidFill>
                <a:latin typeface="Arial Narrow" pitchFamily="34" charset="0"/>
              </a:rPr>
              <a:t>Why only 5062 Years Old?</a:t>
            </a:r>
          </a:p>
          <a:p>
            <a:pPr algn="ctr"/>
            <a:r>
              <a:rPr lang="en-US" sz="2400" b="1" dirty="0" smtClean="0">
                <a:solidFill>
                  <a:srgbClr val="FF0000"/>
                </a:solidFill>
                <a:latin typeface="Arial Narrow" pitchFamily="34" charset="0"/>
              </a:rPr>
              <a:t>Gen.6-8  - The Flood</a:t>
            </a:r>
            <a:endParaRPr lang="en-US" sz="2400" b="1" dirty="0">
              <a:solidFill>
                <a:srgbClr val="FF0000"/>
              </a:solidFill>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853.JPG"/>
          <p:cNvPicPr>
            <a:picLocks noChangeAspect="1"/>
          </p:cNvPicPr>
          <p:nvPr/>
        </p:nvPicPr>
        <p:blipFill>
          <a:blip r:embed="rId3" cstate="print"/>
          <a:stretch>
            <a:fillRect/>
          </a:stretch>
        </p:blipFill>
        <p:spPr>
          <a:xfrm>
            <a:off x="-457200" y="0"/>
            <a:ext cx="10086108" cy="5867400"/>
          </a:xfrm>
          <a:prstGeom prst="rect">
            <a:avLst/>
          </a:prstGeom>
        </p:spPr>
      </p:pic>
      <p:sp>
        <p:nvSpPr>
          <p:cNvPr id="3" name="Down Arrow 2"/>
          <p:cNvSpPr/>
          <p:nvPr/>
        </p:nvSpPr>
        <p:spPr bwMode="auto">
          <a:xfrm>
            <a:off x="6400800" y="838200"/>
            <a:ext cx="304800" cy="838200"/>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
        <p:nvSpPr>
          <p:cNvPr id="4" name="TextBox 3"/>
          <p:cNvSpPr txBox="1"/>
          <p:nvPr/>
        </p:nvSpPr>
        <p:spPr>
          <a:xfrm>
            <a:off x="1524000" y="6248400"/>
            <a:ext cx="6019800" cy="523220"/>
          </a:xfrm>
          <a:prstGeom prst="rect">
            <a:avLst/>
          </a:prstGeom>
          <a:noFill/>
        </p:spPr>
        <p:txBody>
          <a:bodyPr wrap="square" rtlCol="0">
            <a:spAutoFit/>
          </a:bodyPr>
          <a:lstStyle/>
          <a:p>
            <a:pPr algn="ctr"/>
            <a:r>
              <a:rPr lang="en-US" sz="2800" b="1" dirty="0" smtClean="0">
                <a:solidFill>
                  <a:srgbClr val="FFFF00"/>
                </a:solidFill>
              </a:rPr>
              <a:t>Mt. Whitney – 14,496 feet Tall</a:t>
            </a:r>
            <a:endParaRPr lang="en-US" sz="2800" b="1"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925.JPG"/>
          <p:cNvPicPr>
            <a:picLocks noChangeAspect="1"/>
          </p:cNvPicPr>
          <p:nvPr/>
        </p:nvPicPr>
        <p:blipFill>
          <a:blip r:embed="rId2" cstate="print"/>
          <a:stretch>
            <a:fillRect/>
          </a:stretch>
        </p:blipFill>
        <p:spPr>
          <a:xfrm>
            <a:off x="0" y="0"/>
            <a:ext cx="9165364" cy="6858000"/>
          </a:xfrm>
          <a:prstGeom prst="rect">
            <a:avLst/>
          </a:prstGeom>
        </p:spPr>
      </p:pic>
      <p:sp>
        <p:nvSpPr>
          <p:cNvPr id="3" name="Title 2"/>
          <p:cNvSpPr>
            <a:spLocks noGrp="1"/>
          </p:cNvSpPr>
          <p:nvPr>
            <p:ph type="title"/>
          </p:nvPr>
        </p:nvSpPr>
        <p:spPr/>
        <p:txBody>
          <a:bodyPr/>
          <a:lstStyle/>
          <a:p>
            <a:pPr algn="ctr"/>
            <a:r>
              <a:rPr lang="en-US" dirty="0" smtClean="0">
                <a:solidFill>
                  <a:srgbClr val="FFFF00"/>
                </a:solidFill>
              </a:rPr>
              <a:t>4000 - 5000 Year Old Trees</a:t>
            </a:r>
            <a:endParaRPr lang="en-US" dirty="0">
              <a:solidFill>
                <a:srgbClr val="FFFF00"/>
              </a:solidFill>
            </a:endParaRPr>
          </a:p>
        </p:txBody>
      </p:sp>
      <p:sp>
        <p:nvSpPr>
          <p:cNvPr id="4" name="Text Placeholder 3"/>
          <p:cNvSpPr>
            <a:spLocks noGrp="1"/>
          </p:cNvSpPr>
          <p:nvPr>
            <p:ph type="body" sz="quarter" idx="10"/>
          </p:nvPr>
        </p:nvSpPr>
        <p:spPr>
          <a:xfrm>
            <a:off x="304800" y="1066801"/>
            <a:ext cx="8610600" cy="4976747"/>
          </a:xfrm>
          <a:gradFill flip="none" rotWithShape="1">
            <a:gsLst>
              <a:gs pos="92000">
                <a:srgbClr val="FFEFD1">
                  <a:alpha val="0"/>
                </a:srgbClr>
              </a:gs>
              <a:gs pos="64999">
                <a:srgbClr val="F0EBD5"/>
              </a:gs>
              <a:gs pos="100000">
                <a:srgbClr val="D1C39F"/>
              </a:gs>
            </a:gsLst>
            <a:path path="shape">
              <a:fillToRect l="50000" t="50000" r="50000" b="50000"/>
            </a:path>
            <a:tileRect/>
          </a:gradFill>
        </p:spPr>
        <p:txBody>
          <a:bodyPr/>
          <a:lstStyle/>
          <a:p>
            <a:pPr>
              <a:buFont typeface="Wingdings" pitchFamily="2" charset="2"/>
              <a:buChar char="Ø"/>
            </a:pPr>
            <a:r>
              <a:rPr lang="en-US" sz="4400" b="1" dirty="0" smtClean="0">
                <a:solidFill>
                  <a:schemeClr val="bg1"/>
                </a:solidFill>
              </a:rPr>
              <a:t>Great Events of Human History </a:t>
            </a:r>
          </a:p>
          <a:p>
            <a:pPr>
              <a:buFont typeface="Wingdings" pitchFamily="2" charset="2"/>
              <a:buChar char="Ø"/>
            </a:pPr>
            <a:r>
              <a:rPr lang="en-US" sz="4300" b="1" dirty="0" smtClean="0">
                <a:solidFill>
                  <a:srgbClr val="FF0000"/>
                </a:solidFill>
              </a:rPr>
              <a:t>The Civil War</a:t>
            </a:r>
          </a:p>
          <a:p>
            <a:pPr>
              <a:buFont typeface="Wingdings" pitchFamily="2" charset="2"/>
              <a:buChar char="Ø"/>
            </a:pPr>
            <a:r>
              <a:rPr lang="en-US" sz="4300" b="1" dirty="0" smtClean="0">
                <a:solidFill>
                  <a:srgbClr val="FF0000"/>
                </a:solidFill>
              </a:rPr>
              <a:t>The Declaration of Independence</a:t>
            </a:r>
          </a:p>
          <a:p>
            <a:pPr>
              <a:buFont typeface="Wingdings" pitchFamily="2" charset="2"/>
              <a:buChar char="Ø"/>
            </a:pPr>
            <a:r>
              <a:rPr lang="en-US" sz="4300" b="1" dirty="0" smtClean="0">
                <a:solidFill>
                  <a:srgbClr val="FF0000"/>
                </a:solidFill>
              </a:rPr>
              <a:t>Columbus Discovers America</a:t>
            </a:r>
          </a:p>
          <a:p>
            <a:pPr>
              <a:buFont typeface="Wingdings" pitchFamily="2" charset="2"/>
              <a:buChar char="Ø"/>
            </a:pPr>
            <a:r>
              <a:rPr lang="en-US" sz="4300" b="1" dirty="0" smtClean="0">
                <a:solidFill>
                  <a:srgbClr val="FF0000"/>
                </a:solidFill>
              </a:rPr>
              <a:t>Roman Coliseum, Aqueducts, Roads</a:t>
            </a:r>
          </a:p>
          <a:p>
            <a:pPr>
              <a:buFont typeface="Wingdings" pitchFamily="2" charset="2"/>
              <a:buChar char="Ø"/>
            </a:pPr>
            <a:r>
              <a:rPr lang="en-US" sz="4300" b="1" dirty="0" smtClean="0">
                <a:solidFill>
                  <a:srgbClr val="FF0000"/>
                </a:solidFill>
              </a:rPr>
              <a:t>The Mayan Temples</a:t>
            </a:r>
          </a:p>
          <a:p>
            <a:pPr>
              <a:buFont typeface="Wingdings" pitchFamily="2" charset="2"/>
              <a:buChar char="Ø"/>
            </a:pPr>
            <a:r>
              <a:rPr lang="en-US" sz="4300" b="1" dirty="0" smtClean="0">
                <a:solidFill>
                  <a:srgbClr val="FF0000"/>
                </a:solidFill>
              </a:rPr>
              <a:t>The Great Pyramids of Egypt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4">
                                            <p:bg/>
                                          </p:spTgt>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4">
                                            <p:bg/>
                                          </p:spTgt>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p:cTn id="28" dur="500" fill="hold"/>
                                        <p:tgtEl>
                                          <p:spTgt spid="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 calcmode="lin" valueType="num">
                                      <p:cBhvr>
                                        <p:cTn id="36" dur="500" fill="hold"/>
                                        <p:tgtEl>
                                          <p:spTgt spid="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 calcmode="lin" valueType="num">
                                      <p:cBhvr>
                                        <p:cTn id="44" dur="500" fill="hold"/>
                                        <p:tgtEl>
                                          <p:spTgt spid="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500" fill="hold"/>
                                        <p:tgtEl>
                                          <p:spTgt spid="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9" presetClass="entr" presetSubtype="0" accel="100000" fill="hold" grpId="0" nodeType="click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 calcmode="lin" valueType="num">
                                      <p:cBhvr>
                                        <p:cTn id="60" dur="500" fill="hold"/>
                                        <p:tgtEl>
                                          <p:spTgt spid="4">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1" dur="500" fill="hold"/>
                                        <p:tgtEl>
                                          <p:spTgt spid="4">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2" dur="500" fill="hold"/>
                                        <p:tgtEl>
                                          <p:spTgt spid="4">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63"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9" presetClass="entr" presetSubtype="0" accel="100000" fill="hold" grpId="0" nodeType="clickEffect">
                                  <p:stCondLst>
                                    <p:cond delay="0"/>
                                  </p:stCondLst>
                                  <p:childTnLst>
                                    <p:set>
                                      <p:cBhvr>
                                        <p:cTn id="67" dur="1" fill="hold">
                                          <p:stCondLst>
                                            <p:cond delay="0"/>
                                          </p:stCondLst>
                                        </p:cTn>
                                        <p:tgtEl>
                                          <p:spTgt spid="4">
                                            <p:txEl>
                                              <p:pRg st="6" end="6"/>
                                            </p:txEl>
                                          </p:spTgt>
                                        </p:tgtEl>
                                        <p:attrNameLst>
                                          <p:attrName>style.visibility</p:attrName>
                                        </p:attrNameLst>
                                      </p:cBhvr>
                                      <p:to>
                                        <p:strVal val="visible"/>
                                      </p:to>
                                    </p:set>
                                    <p:anim calcmode="lin" valueType="num">
                                      <p:cBhvr>
                                        <p:cTn id="68" dur="500" fill="hold"/>
                                        <p:tgtEl>
                                          <p:spTgt spid="4">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9" dur="500" fill="hold"/>
                                        <p:tgtEl>
                                          <p:spTgt spid="4">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0" dur="500" fill="hold"/>
                                        <p:tgtEl>
                                          <p:spTgt spid="4">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71"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925.JPG"/>
          <p:cNvPicPr>
            <a:picLocks noChangeAspect="1"/>
          </p:cNvPicPr>
          <p:nvPr/>
        </p:nvPicPr>
        <p:blipFill>
          <a:blip r:embed="rId2" cstate="print"/>
          <a:stretch>
            <a:fillRect/>
          </a:stretch>
        </p:blipFill>
        <p:spPr>
          <a:xfrm>
            <a:off x="0" y="0"/>
            <a:ext cx="9165364" cy="6858000"/>
          </a:xfrm>
          <a:prstGeom prst="rect">
            <a:avLst/>
          </a:prstGeom>
        </p:spPr>
      </p:pic>
      <p:sp>
        <p:nvSpPr>
          <p:cNvPr id="3" name="Title 2"/>
          <p:cNvSpPr>
            <a:spLocks noGrp="1"/>
          </p:cNvSpPr>
          <p:nvPr>
            <p:ph type="title"/>
          </p:nvPr>
        </p:nvSpPr>
        <p:spPr>
          <a:xfrm>
            <a:off x="609600" y="0"/>
            <a:ext cx="8382000" cy="553998"/>
          </a:xfrm>
        </p:spPr>
        <p:txBody>
          <a:bodyPr/>
          <a:lstStyle/>
          <a:p>
            <a:pPr algn="ctr"/>
            <a:r>
              <a:rPr lang="en-US" sz="4000" dirty="0" smtClean="0">
                <a:solidFill>
                  <a:schemeClr val="bg1"/>
                </a:solidFill>
              </a:rPr>
              <a:t>4000 - 5000 Year Old Trees</a:t>
            </a:r>
            <a:endParaRPr lang="en-US" sz="4000" dirty="0">
              <a:solidFill>
                <a:schemeClr val="bg1"/>
              </a:solidFill>
            </a:endParaRPr>
          </a:p>
        </p:txBody>
      </p:sp>
      <p:sp>
        <p:nvSpPr>
          <p:cNvPr id="4" name="Text Placeholder 3"/>
          <p:cNvSpPr>
            <a:spLocks noGrp="1"/>
          </p:cNvSpPr>
          <p:nvPr>
            <p:ph type="body" sz="quarter" idx="10"/>
          </p:nvPr>
        </p:nvSpPr>
        <p:spPr>
          <a:xfrm>
            <a:off x="152400" y="533401"/>
            <a:ext cx="8763000" cy="6324599"/>
          </a:xfrm>
          <a:blipFill dpi="0" rotWithShape="1">
            <a:blip r:embed="rId3" cstate="print">
              <a:alphaModFix amt="49000"/>
            </a:blip>
            <a:srcRect/>
            <a:tile tx="0" ty="0" sx="100000" sy="100000" flip="none" algn="tl"/>
          </a:blipFill>
        </p:spPr>
        <p:txBody>
          <a:bodyPr/>
          <a:lstStyle/>
          <a:p>
            <a:pPr>
              <a:buFont typeface="Wingdings" pitchFamily="2" charset="2"/>
              <a:buChar char="Ø"/>
            </a:pPr>
            <a:r>
              <a:rPr lang="en-US" sz="3000" b="1" dirty="0" smtClean="0">
                <a:solidFill>
                  <a:srgbClr val="FFFF00"/>
                </a:solidFill>
              </a:rPr>
              <a:t>Great Events of Bible History</a:t>
            </a:r>
          </a:p>
          <a:p>
            <a:pPr>
              <a:buFont typeface="Wingdings" pitchFamily="2" charset="2"/>
              <a:buChar char="Ø"/>
            </a:pPr>
            <a:r>
              <a:rPr lang="en-US" sz="3000" b="1" dirty="0" smtClean="0"/>
              <a:t>The Tower of Babel –Gen.11</a:t>
            </a:r>
          </a:p>
          <a:p>
            <a:pPr>
              <a:buFont typeface="Wingdings" pitchFamily="2" charset="2"/>
              <a:buChar char="Ø"/>
            </a:pPr>
            <a:r>
              <a:rPr lang="en-US" sz="3000" b="1" dirty="0" smtClean="0"/>
              <a:t>Abraham and the Patriarchs Gen.12-50</a:t>
            </a:r>
          </a:p>
          <a:p>
            <a:pPr>
              <a:buFont typeface="Wingdings" pitchFamily="2" charset="2"/>
              <a:buChar char="Ø"/>
            </a:pPr>
            <a:r>
              <a:rPr lang="en-US" sz="3000" b="1" dirty="0" smtClean="0"/>
              <a:t>Moses, 10 plagues, Cross Red Sea, Giving the Law</a:t>
            </a:r>
          </a:p>
          <a:p>
            <a:pPr>
              <a:buFont typeface="Wingdings" pitchFamily="2" charset="2"/>
              <a:buChar char="Ø"/>
            </a:pPr>
            <a:r>
              <a:rPr lang="en-US" sz="3000" b="1" dirty="0" smtClean="0"/>
              <a:t>Joshua, the Judges, the Kings, the Prophets</a:t>
            </a:r>
          </a:p>
          <a:p>
            <a:pPr>
              <a:buFont typeface="Wingdings" pitchFamily="2" charset="2"/>
              <a:buChar char="Ø"/>
            </a:pPr>
            <a:r>
              <a:rPr lang="en-US" sz="3000" b="1" dirty="0" smtClean="0"/>
              <a:t>The Captivities, the Return of Israel, Temple Rebuilt</a:t>
            </a:r>
          </a:p>
          <a:p>
            <a:pPr>
              <a:buFont typeface="Wingdings" pitchFamily="2" charset="2"/>
              <a:buChar char="Ø"/>
            </a:pPr>
            <a:r>
              <a:rPr lang="en-US" sz="3000" b="1" dirty="0" smtClean="0"/>
              <a:t>The 4 Great World Powers, Daniel 2</a:t>
            </a:r>
          </a:p>
          <a:p>
            <a:pPr>
              <a:buFont typeface="Wingdings" pitchFamily="2" charset="2"/>
              <a:buChar char="Ø"/>
            </a:pPr>
            <a:r>
              <a:rPr lang="en-US" sz="3000" b="1" dirty="0" smtClean="0"/>
              <a:t>John the Baptist, the Birth, the Life and the Death of Jesus</a:t>
            </a:r>
          </a:p>
          <a:p>
            <a:pPr>
              <a:buFont typeface="Wingdings" pitchFamily="2" charset="2"/>
              <a:buChar char="Ø"/>
            </a:pPr>
            <a:r>
              <a:rPr lang="en-US" sz="3000" b="1" dirty="0" smtClean="0"/>
              <a:t>Birth of the N.T. Church – Acts 2, </a:t>
            </a:r>
          </a:p>
          <a:p>
            <a:pPr>
              <a:buFont typeface="Wingdings" pitchFamily="2" charset="2"/>
              <a:buChar char="Ø"/>
            </a:pPr>
            <a:r>
              <a:rPr lang="en-US" sz="3000" b="1" dirty="0" smtClean="0"/>
              <a:t>Spread of the Gospel, The Epistles, Full Revelation</a:t>
            </a:r>
          </a:p>
          <a:p>
            <a:pPr>
              <a:buFont typeface="Wingdings" pitchFamily="2" charset="2"/>
              <a:buChar char="Ø"/>
            </a:pPr>
            <a:r>
              <a:rPr lang="en-US" sz="3000" b="1" dirty="0" smtClean="0"/>
              <a:t>The Falling Away, The Dark Ages, Reformation, Restoration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4">
                                            <p:bg/>
                                          </p:spTgt>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4">
                                            <p:bg/>
                                          </p:spTgt>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4">
                                            <p:bg/>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fill="hold"/>
                                        <p:tgtEl>
                                          <p:spTgt spid="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p:cTn id="28" dur="500" fill="hold"/>
                                        <p:tgtEl>
                                          <p:spTgt spid="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 calcmode="lin" valueType="num">
                                      <p:cBhvr>
                                        <p:cTn id="36" dur="500" fill="hold"/>
                                        <p:tgtEl>
                                          <p:spTgt spid="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 calcmode="lin" valueType="num">
                                      <p:cBhvr>
                                        <p:cTn id="44" dur="500" fill="hold"/>
                                        <p:tgtEl>
                                          <p:spTgt spid="4">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4">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4">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9" presetClass="entr" presetSubtype="0" accel="10000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500" fill="hold"/>
                                        <p:tgtEl>
                                          <p:spTgt spid="4">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3" dur="500" fill="hold"/>
                                        <p:tgtEl>
                                          <p:spTgt spid="4">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4" dur="500" fill="hold"/>
                                        <p:tgtEl>
                                          <p:spTgt spid="4">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5"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9" presetClass="entr" presetSubtype="0" accel="100000" fill="hold" grpId="0" nodeType="clickEffect">
                                  <p:stCondLst>
                                    <p:cond delay="0"/>
                                  </p:stCondLst>
                                  <p:childTnLst>
                                    <p:set>
                                      <p:cBhvr>
                                        <p:cTn id="59" dur="1" fill="hold">
                                          <p:stCondLst>
                                            <p:cond delay="0"/>
                                          </p:stCondLst>
                                        </p:cTn>
                                        <p:tgtEl>
                                          <p:spTgt spid="4">
                                            <p:txEl>
                                              <p:pRg st="5" end="5"/>
                                            </p:txEl>
                                          </p:spTgt>
                                        </p:tgtEl>
                                        <p:attrNameLst>
                                          <p:attrName>style.visibility</p:attrName>
                                        </p:attrNameLst>
                                      </p:cBhvr>
                                      <p:to>
                                        <p:strVal val="visible"/>
                                      </p:to>
                                    </p:set>
                                    <p:anim calcmode="lin" valueType="num">
                                      <p:cBhvr>
                                        <p:cTn id="60" dur="500" fill="hold"/>
                                        <p:tgtEl>
                                          <p:spTgt spid="4">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1" dur="500" fill="hold"/>
                                        <p:tgtEl>
                                          <p:spTgt spid="4">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2" dur="500" fill="hold"/>
                                        <p:tgtEl>
                                          <p:spTgt spid="4">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63"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9" presetClass="entr" presetSubtype="0" accel="100000" fill="hold" grpId="0" nodeType="clickEffect">
                                  <p:stCondLst>
                                    <p:cond delay="0"/>
                                  </p:stCondLst>
                                  <p:childTnLst>
                                    <p:set>
                                      <p:cBhvr>
                                        <p:cTn id="67" dur="1" fill="hold">
                                          <p:stCondLst>
                                            <p:cond delay="0"/>
                                          </p:stCondLst>
                                        </p:cTn>
                                        <p:tgtEl>
                                          <p:spTgt spid="4">
                                            <p:txEl>
                                              <p:pRg st="6" end="6"/>
                                            </p:txEl>
                                          </p:spTgt>
                                        </p:tgtEl>
                                        <p:attrNameLst>
                                          <p:attrName>style.visibility</p:attrName>
                                        </p:attrNameLst>
                                      </p:cBhvr>
                                      <p:to>
                                        <p:strVal val="visible"/>
                                      </p:to>
                                    </p:set>
                                    <p:anim calcmode="lin" valueType="num">
                                      <p:cBhvr>
                                        <p:cTn id="68" dur="500" fill="hold"/>
                                        <p:tgtEl>
                                          <p:spTgt spid="4">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9" dur="500" fill="hold"/>
                                        <p:tgtEl>
                                          <p:spTgt spid="4">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0" dur="500" fill="hold"/>
                                        <p:tgtEl>
                                          <p:spTgt spid="4">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71"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9" presetClass="entr" presetSubtype="0" accel="100000" fill="hold" grpId="0" nodeType="clickEffect">
                                  <p:stCondLst>
                                    <p:cond delay="0"/>
                                  </p:stCondLst>
                                  <p:childTnLst>
                                    <p:set>
                                      <p:cBhvr>
                                        <p:cTn id="75" dur="1" fill="hold">
                                          <p:stCondLst>
                                            <p:cond delay="0"/>
                                          </p:stCondLst>
                                        </p:cTn>
                                        <p:tgtEl>
                                          <p:spTgt spid="4">
                                            <p:txEl>
                                              <p:pRg st="7" end="7"/>
                                            </p:txEl>
                                          </p:spTgt>
                                        </p:tgtEl>
                                        <p:attrNameLst>
                                          <p:attrName>style.visibility</p:attrName>
                                        </p:attrNameLst>
                                      </p:cBhvr>
                                      <p:to>
                                        <p:strVal val="visible"/>
                                      </p:to>
                                    </p:set>
                                    <p:anim calcmode="lin" valueType="num">
                                      <p:cBhvr>
                                        <p:cTn id="76" dur="500" fill="hold"/>
                                        <p:tgtEl>
                                          <p:spTgt spid="4">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7" dur="500" fill="hold"/>
                                        <p:tgtEl>
                                          <p:spTgt spid="4">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8" dur="500" fill="hold"/>
                                        <p:tgtEl>
                                          <p:spTgt spid="4">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79"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9" presetClass="entr" presetSubtype="0" accel="100000" fill="hold" grpId="0" nodeType="clickEffect">
                                  <p:stCondLst>
                                    <p:cond delay="0"/>
                                  </p:stCondLst>
                                  <p:childTnLst>
                                    <p:set>
                                      <p:cBhvr>
                                        <p:cTn id="83" dur="1" fill="hold">
                                          <p:stCondLst>
                                            <p:cond delay="0"/>
                                          </p:stCondLst>
                                        </p:cTn>
                                        <p:tgtEl>
                                          <p:spTgt spid="4">
                                            <p:txEl>
                                              <p:pRg st="8" end="8"/>
                                            </p:txEl>
                                          </p:spTgt>
                                        </p:tgtEl>
                                        <p:attrNameLst>
                                          <p:attrName>style.visibility</p:attrName>
                                        </p:attrNameLst>
                                      </p:cBhvr>
                                      <p:to>
                                        <p:strVal val="visible"/>
                                      </p:to>
                                    </p:set>
                                    <p:anim calcmode="lin" valueType="num">
                                      <p:cBhvr>
                                        <p:cTn id="84" dur="500" fill="hold"/>
                                        <p:tgtEl>
                                          <p:spTgt spid="4">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5" dur="500" fill="hold"/>
                                        <p:tgtEl>
                                          <p:spTgt spid="4">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6" dur="500" fill="hold"/>
                                        <p:tgtEl>
                                          <p:spTgt spid="4">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87"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9" presetClass="entr" presetSubtype="0" accel="100000" fill="hold" grpId="0" nodeType="clickEffect">
                                  <p:stCondLst>
                                    <p:cond delay="0"/>
                                  </p:stCondLst>
                                  <p:childTnLst>
                                    <p:set>
                                      <p:cBhvr>
                                        <p:cTn id="91" dur="1" fill="hold">
                                          <p:stCondLst>
                                            <p:cond delay="0"/>
                                          </p:stCondLst>
                                        </p:cTn>
                                        <p:tgtEl>
                                          <p:spTgt spid="4">
                                            <p:txEl>
                                              <p:pRg st="9" end="9"/>
                                            </p:txEl>
                                          </p:spTgt>
                                        </p:tgtEl>
                                        <p:attrNameLst>
                                          <p:attrName>style.visibility</p:attrName>
                                        </p:attrNameLst>
                                      </p:cBhvr>
                                      <p:to>
                                        <p:strVal val="visible"/>
                                      </p:to>
                                    </p:set>
                                    <p:anim calcmode="lin" valueType="num">
                                      <p:cBhvr>
                                        <p:cTn id="92" dur="500" fill="hold"/>
                                        <p:tgtEl>
                                          <p:spTgt spid="4">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3" dur="500" fill="hold"/>
                                        <p:tgtEl>
                                          <p:spTgt spid="4">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4" dur="500" fill="hold"/>
                                        <p:tgtEl>
                                          <p:spTgt spid="4">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95"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9" presetClass="entr" presetSubtype="0" accel="100000" fill="hold" grpId="0" nodeType="clickEffect">
                                  <p:stCondLst>
                                    <p:cond delay="0"/>
                                  </p:stCondLst>
                                  <p:childTnLst>
                                    <p:set>
                                      <p:cBhvr>
                                        <p:cTn id="99" dur="1" fill="hold">
                                          <p:stCondLst>
                                            <p:cond delay="0"/>
                                          </p:stCondLst>
                                        </p:cTn>
                                        <p:tgtEl>
                                          <p:spTgt spid="4">
                                            <p:txEl>
                                              <p:pRg st="10" end="10"/>
                                            </p:txEl>
                                          </p:spTgt>
                                        </p:tgtEl>
                                        <p:attrNameLst>
                                          <p:attrName>style.visibility</p:attrName>
                                        </p:attrNameLst>
                                      </p:cBhvr>
                                      <p:to>
                                        <p:strVal val="visible"/>
                                      </p:to>
                                    </p:set>
                                    <p:anim calcmode="lin" valueType="num">
                                      <p:cBhvr>
                                        <p:cTn id="100" dur="500" fill="hold"/>
                                        <p:tgtEl>
                                          <p:spTgt spid="4">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1" dur="500" fill="hold"/>
                                        <p:tgtEl>
                                          <p:spTgt spid="4">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2" dur="500" fill="hold"/>
                                        <p:tgtEl>
                                          <p:spTgt spid="4">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3"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 y="152400"/>
            <a:ext cx="8763000" cy="664797"/>
          </a:xfrm>
        </p:spPr>
        <p:txBody>
          <a:bodyPr/>
          <a:lstStyle/>
          <a:p>
            <a:pPr marL="484632" indent="0" algn="ctr" fontAlgn="auto">
              <a:spcAft>
                <a:spcPts val="0"/>
              </a:spcAft>
              <a:defRPr/>
            </a:pPr>
            <a:r>
              <a:rPr lang="en-US" sz="4800" b="1" dirty="0" smtClean="0">
                <a:solidFill>
                  <a:schemeClr val="accent4">
                    <a:lumMod val="75000"/>
                  </a:schemeClr>
                </a:solidFill>
                <a:effectLst/>
                <a:latin typeface="Arial Rounded MT Bold" pitchFamily="34" charset="0"/>
              </a:rPr>
              <a:t>The Plan of Salvation</a:t>
            </a:r>
            <a:endParaRPr lang="en-US" sz="4800" b="1" dirty="0">
              <a:solidFill>
                <a:schemeClr val="accent4">
                  <a:lumMod val="75000"/>
                </a:schemeClr>
              </a:solidFill>
              <a:effectLst/>
              <a:latin typeface="Arial Rounded MT Bold" pitchFamily="34" charset="0"/>
            </a:endParaRPr>
          </a:p>
        </p:txBody>
      </p:sp>
      <p:sp>
        <p:nvSpPr>
          <p:cNvPr id="7171" name="Rectangle 3"/>
          <p:cNvSpPr>
            <a:spLocks noGrp="1" noChangeArrowheads="1"/>
          </p:cNvSpPr>
          <p:nvPr>
            <p:ph type="body" idx="1"/>
          </p:nvPr>
        </p:nvSpPr>
        <p:spPr>
          <a:xfrm>
            <a:off x="152400" y="914400"/>
            <a:ext cx="9067800" cy="5334000"/>
          </a:xfrm>
        </p:spPr>
        <p:txBody>
          <a:bodyPr>
            <a:normAutofit/>
          </a:bodyPr>
          <a:lstStyle/>
          <a:p>
            <a:pPr marL="609600" indent="-609600" fontAlgn="auto">
              <a:spcAft>
                <a:spcPts val="0"/>
              </a:spcAft>
              <a:buSzPct val="95000"/>
              <a:buFont typeface="Wingdings" pitchFamily="2" charset="2"/>
              <a:buAutoNum type="arabicPeriod"/>
              <a:defRPr/>
            </a:pPr>
            <a:r>
              <a:rPr lang="en-US" sz="3600" b="1" dirty="0">
                <a:solidFill>
                  <a:schemeClr val="accent6">
                    <a:lumMod val="50000"/>
                  </a:schemeClr>
                </a:solidFill>
              </a:rPr>
              <a:t>Hear the gospel of Christ,  </a:t>
            </a:r>
            <a:r>
              <a:rPr lang="en-US" b="1" dirty="0">
                <a:solidFill>
                  <a:schemeClr val="accent6">
                    <a:lumMod val="50000"/>
                  </a:schemeClr>
                </a:solidFill>
              </a:rPr>
              <a:t>Acts </a:t>
            </a:r>
            <a:r>
              <a:rPr lang="en-US" b="1" dirty="0" smtClean="0">
                <a:solidFill>
                  <a:schemeClr val="accent6">
                    <a:lumMod val="50000"/>
                  </a:schemeClr>
                </a:solidFill>
              </a:rPr>
              <a:t>18:8</a:t>
            </a:r>
            <a:endParaRPr lang="en-US" sz="1800" b="1" dirty="0">
              <a:solidFill>
                <a:schemeClr val="accent6">
                  <a:lumMod val="50000"/>
                </a:schemeClr>
              </a:solidFill>
            </a:endParaRPr>
          </a:p>
          <a:p>
            <a:pPr marL="609600" indent="-609600" fontAlgn="auto">
              <a:spcAft>
                <a:spcPts val="0"/>
              </a:spcAft>
              <a:buSzPct val="95000"/>
              <a:buFont typeface="Wingdings" pitchFamily="2" charset="2"/>
              <a:buAutoNum type="arabicPeriod"/>
              <a:defRPr/>
            </a:pPr>
            <a:r>
              <a:rPr lang="en-US" sz="3600" b="1" dirty="0">
                <a:solidFill>
                  <a:schemeClr val="accent6">
                    <a:lumMod val="50000"/>
                  </a:schemeClr>
                </a:solidFill>
              </a:rPr>
              <a:t>Believe in Jesus Christ,   </a:t>
            </a:r>
            <a:r>
              <a:rPr lang="en-US" b="1" dirty="0">
                <a:solidFill>
                  <a:schemeClr val="accent6">
                    <a:lumMod val="50000"/>
                  </a:schemeClr>
                </a:solidFill>
              </a:rPr>
              <a:t>Acts 16:31</a:t>
            </a:r>
            <a:endParaRPr lang="en-US" sz="1000" b="1" dirty="0">
              <a:solidFill>
                <a:schemeClr val="accent6">
                  <a:lumMod val="50000"/>
                </a:schemeClr>
              </a:solidFill>
            </a:endParaRPr>
          </a:p>
          <a:p>
            <a:pPr marL="609600" indent="-609600" fontAlgn="auto">
              <a:spcAft>
                <a:spcPts val="0"/>
              </a:spcAft>
              <a:buSzPct val="95000"/>
              <a:buFont typeface="Wingdings" pitchFamily="2" charset="2"/>
              <a:buAutoNum type="arabicPeriod"/>
              <a:defRPr/>
            </a:pPr>
            <a:r>
              <a:rPr lang="en-US" sz="3600" b="1" dirty="0">
                <a:solidFill>
                  <a:schemeClr val="accent6">
                    <a:lumMod val="50000"/>
                  </a:schemeClr>
                </a:solidFill>
              </a:rPr>
              <a:t>Repent and Turn to God</a:t>
            </a:r>
            <a:r>
              <a:rPr lang="en-US" b="1" dirty="0">
                <a:solidFill>
                  <a:schemeClr val="accent6">
                    <a:lumMod val="50000"/>
                  </a:schemeClr>
                </a:solidFill>
              </a:rPr>
              <a:t>,  Acts 17:30</a:t>
            </a:r>
          </a:p>
          <a:p>
            <a:pPr marL="609600" indent="-609600" fontAlgn="auto">
              <a:spcAft>
                <a:spcPts val="0"/>
              </a:spcAft>
              <a:buSzPct val="95000"/>
              <a:buFont typeface="Wingdings" pitchFamily="2" charset="2"/>
              <a:buAutoNum type="arabicPeriod"/>
              <a:defRPr/>
            </a:pPr>
            <a:r>
              <a:rPr lang="en-US" sz="3600" b="1" dirty="0">
                <a:solidFill>
                  <a:schemeClr val="accent6">
                    <a:lumMod val="50000"/>
                  </a:schemeClr>
                </a:solidFill>
              </a:rPr>
              <a:t>Confess Jesus Before Men</a:t>
            </a:r>
            <a:r>
              <a:rPr lang="en-US" b="1" dirty="0">
                <a:solidFill>
                  <a:schemeClr val="accent6">
                    <a:lumMod val="50000"/>
                  </a:schemeClr>
                </a:solidFill>
              </a:rPr>
              <a:t>,  Acts 8:37</a:t>
            </a:r>
            <a:endParaRPr lang="en-US" sz="2800" b="1" dirty="0">
              <a:solidFill>
                <a:schemeClr val="accent6">
                  <a:lumMod val="50000"/>
                </a:schemeClr>
              </a:solidFill>
            </a:endParaRPr>
          </a:p>
          <a:p>
            <a:pPr marL="609600" indent="-609600" fontAlgn="auto">
              <a:spcAft>
                <a:spcPts val="0"/>
              </a:spcAft>
              <a:buSzPct val="95000"/>
              <a:buFont typeface="Wingdings" pitchFamily="2" charset="2"/>
              <a:buAutoNum type="arabicPeriod"/>
              <a:defRPr/>
            </a:pPr>
            <a:r>
              <a:rPr lang="en-US" sz="3600" b="1" dirty="0">
                <a:solidFill>
                  <a:schemeClr val="accent6">
                    <a:lumMod val="50000"/>
                  </a:schemeClr>
                </a:solidFill>
              </a:rPr>
              <a:t>Be Baptized For Forgiveness</a:t>
            </a:r>
            <a:r>
              <a:rPr lang="en-US" b="1" dirty="0">
                <a:solidFill>
                  <a:schemeClr val="accent6">
                    <a:lumMod val="50000"/>
                  </a:schemeClr>
                </a:solidFill>
              </a:rPr>
              <a:t>,  Acts 2:38</a:t>
            </a:r>
          </a:p>
          <a:p>
            <a:pPr marL="609600" indent="-609600" fontAlgn="auto">
              <a:spcAft>
                <a:spcPts val="0"/>
              </a:spcAft>
              <a:buSzPct val="95000"/>
              <a:buFont typeface="Wingdings" pitchFamily="2" charset="2"/>
              <a:buNone/>
              <a:defRPr/>
            </a:pPr>
            <a:r>
              <a:rPr lang="en-US" b="1" dirty="0">
                <a:solidFill>
                  <a:schemeClr val="accent6">
                    <a:lumMod val="50000"/>
                  </a:schemeClr>
                </a:solidFill>
              </a:rPr>
              <a:t>     ---------------------------------------</a:t>
            </a:r>
            <a:endParaRPr lang="en-US" sz="2800" b="1" dirty="0">
              <a:solidFill>
                <a:schemeClr val="accent6">
                  <a:lumMod val="50000"/>
                </a:schemeClr>
              </a:solidFill>
            </a:endParaRPr>
          </a:p>
          <a:p>
            <a:pPr marL="609600" indent="-609600" fontAlgn="auto">
              <a:spcAft>
                <a:spcPts val="0"/>
              </a:spcAft>
              <a:buSzPct val="95000"/>
              <a:buFont typeface="Wingdings" pitchFamily="2" charset="2"/>
              <a:buChar char="Ø"/>
              <a:defRPr/>
            </a:pPr>
            <a:r>
              <a:rPr lang="en-US" sz="3600" b="1" dirty="0">
                <a:solidFill>
                  <a:schemeClr val="accent2"/>
                </a:solidFill>
              </a:rPr>
              <a:t>Cleave Unto The Lord, </a:t>
            </a:r>
            <a:r>
              <a:rPr lang="en-US" sz="2800" b="1" dirty="0">
                <a:solidFill>
                  <a:schemeClr val="accent2"/>
                </a:solidFill>
              </a:rPr>
              <a:t> </a:t>
            </a:r>
            <a:r>
              <a:rPr lang="en-US" b="1" dirty="0">
                <a:solidFill>
                  <a:schemeClr val="accent2"/>
                </a:solidFill>
              </a:rPr>
              <a:t>Acts 11:23</a:t>
            </a:r>
            <a:endParaRPr lang="en-US" sz="3600" b="1" dirty="0">
              <a:solidFill>
                <a:schemeClr val="accent2"/>
              </a:solidFill>
            </a:endParaRPr>
          </a:p>
          <a:p>
            <a:pPr marL="609600" indent="-609600" fontAlgn="auto">
              <a:spcAft>
                <a:spcPts val="0"/>
              </a:spcAft>
              <a:buSzPct val="95000"/>
              <a:buFont typeface="Wingdings" pitchFamily="2" charset="2"/>
              <a:buChar char="Ø"/>
              <a:defRPr/>
            </a:pPr>
            <a:r>
              <a:rPr lang="en-US" sz="3600" b="1" dirty="0">
                <a:solidFill>
                  <a:schemeClr val="accent2"/>
                </a:solidFill>
              </a:rPr>
              <a:t>If Err From The Truth: Repent &amp; Pray God</a:t>
            </a:r>
            <a:r>
              <a:rPr lang="en-US" b="1" dirty="0">
                <a:solidFill>
                  <a:schemeClr val="accent2"/>
                </a:solidFill>
              </a:rPr>
              <a:t>  Acts 8:22</a:t>
            </a:r>
            <a:endParaRPr lang="en-US" sz="2800" b="1"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dissolve">
                                      <p:cBhvr>
                                        <p:cTn id="7" dur="500"/>
                                        <p:tgtEl>
                                          <p:spTgt spid="7170">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1000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wipe(left)">
                                      <p:cBhvr>
                                        <p:cTn id="11" dur="500"/>
                                        <p:tgtEl>
                                          <p:spTgt spid="7171">
                                            <p:txEl>
                                              <p:pRg st="0" end="0"/>
                                            </p:txEl>
                                          </p:spTgt>
                                        </p:tgtEl>
                                      </p:cBhvr>
                                    </p:animEffect>
                                  </p:childTnLst>
                                </p:cTn>
                              </p:par>
                            </p:childTnLst>
                          </p:cTn>
                        </p:par>
                        <p:par>
                          <p:cTn id="12" fill="hold">
                            <p:stCondLst>
                              <p:cond delay="11000"/>
                            </p:stCondLst>
                            <p:childTnLst>
                              <p:par>
                                <p:cTn id="13" presetID="22" presetClass="entr" presetSubtype="8" fill="hold" grpId="0" nodeType="afterEffect">
                                  <p:stCondLst>
                                    <p:cond delay="10000"/>
                                  </p:stCondLst>
                                  <p:childTnLst>
                                    <p:set>
                                      <p:cBhvr>
                                        <p:cTn id="14" dur="1" fill="hold">
                                          <p:stCondLst>
                                            <p:cond delay="0"/>
                                          </p:stCondLst>
                                        </p:cTn>
                                        <p:tgtEl>
                                          <p:spTgt spid="7171">
                                            <p:txEl>
                                              <p:pRg st="1" end="1"/>
                                            </p:txEl>
                                          </p:spTgt>
                                        </p:tgtEl>
                                        <p:attrNameLst>
                                          <p:attrName>style.visibility</p:attrName>
                                        </p:attrNameLst>
                                      </p:cBhvr>
                                      <p:to>
                                        <p:strVal val="visible"/>
                                      </p:to>
                                    </p:set>
                                    <p:animEffect transition="in" filter="wipe(left)">
                                      <p:cBhvr>
                                        <p:cTn id="15" dur="500"/>
                                        <p:tgtEl>
                                          <p:spTgt spid="7171">
                                            <p:txEl>
                                              <p:pRg st="1" end="1"/>
                                            </p:txEl>
                                          </p:spTgt>
                                        </p:tgtEl>
                                      </p:cBhvr>
                                    </p:animEffect>
                                  </p:childTnLst>
                                </p:cTn>
                              </p:par>
                            </p:childTnLst>
                          </p:cTn>
                        </p:par>
                        <p:par>
                          <p:cTn id="16" fill="hold">
                            <p:stCondLst>
                              <p:cond delay="21500"/>
                            </p:stCondLst>
                            <p:childTnLst>
                              <p:par>
                                <p:cTn id="17" presetID="22" presetClass="entr" presetSubtype="8" fill="hold" grpId="0" nodeType="afterEffect">
                                  <p:stCondLst>
                                    <p:cond delay="10000"/>
                                  </p:stCondLst>
                                  <p:childTnLst>
                                    <p:set>
                                      <p:cBhvr>
                                        <p:cTn id="18" dur="1" fill="hold">
                                          <p:stCondLst>
                                            <p:cond delay="0"/>
                                          </p:stCondLst>
                                        </p:cTn>
                                        <p:tgtEl>
                                          <p:spTgt spid="7171">
                                            <p:txEl>
                                              <p:pRg st="2" end="2"/>
                                            </p:txEl>
                                          </p:spTgt>
                                        </p:tgtEl>
                                        <p:attrNameLst>
                                          <p:attrName>style.visibility</p:attrName>
                                        </p:attrNameLst>
                                      </p:cBhvr>
                                      <p:to>
                                        <p:strVal val="visible"/>
                                      </p:to>
                                    </p:set>
                                    <p:animEffect transition="in" filter="wipe(left)">
                                      <p:cBhvr>
                                        <p:cTn id="19" dur="500"/>
                                        <p:tgtEl>
                                          <p:spTgt spid="7171">
                                            <p:txEl>
                                              <p:pRg st="2" end="2"/>
                                            </p:txEl>
                                          </p:spTgt>
                                        </p:tgtEl>
                                      </p:cBhvr>
                                    </p:animEffect>
                                  </p:childTnLst>
                                </p:cTn>
                              </p:par>
                            </p:childTnLst>
                          </p:cTn>
                        </p:par>
                        <p:par>
                          <p:cTn id="20" fill="hold">
                            <p:stCondLst>
                              <p:cond delay="32000"/>
                            </p:stCondLst>
                            <p:childTnLst>
                              <p:par>
                                <p:cTn id="21" presetID="22" presetClass="entr" presetSubtype="8" fill="hold" grpId="0" nodeType="afterEffect">
                                  <p:stCondLst>
                                    <p:cond delay="10000"/>
                                  </p:stCondLst>
                                  <p:childTnLst>
                                    <p:set>
                                      <p:cBhvr>
                                        <p:cTn id="22" dur="1" fill="hold">
                                          <p:stCondLst>
                                            <p:cond delay="0"/>
                                          </p:stCondLst>
                                        </p:cTn>
                                        <p:tgtEl>
                                          <p:spTgt spid="7171">
                                            <p:txEl>
                                              <p:pRg st="3" end="3"/>
                                            </p:txEl>
                                          </p:spTgt>
                                        </p:tgtEl>
                                        <p:attrNameLst>
                                          <p:attrName>style.visibility</p:attrName>
                                        </p:attrNameLst>
                                      </p:cBhvr>
                                      <p:to>
                                        <p:strVal val="visible"/>
                                      </p:to>
                                    </p:set>
                                    <p:animEffect transition="in" filter="wipe(left)">
                                      <p:cBhvr>
                                        <p:cTn id="23" dur="500"/>
                                        <p:tgtEl>
                                          <p:spTgt spid="7171">
                                            <p:txEl>
                                              <p:pRg st="3" end="3"/>
                                            </p:txEl>
                                          </p:spTgt>
                                        </p:tgtEl>
                                      </p:cBhvr>
                                    </p:animEffect>
                                  </p:childTnLst>
                                </p:cTn>
                              </p:par>
                            </p:childTnLst>
                          </p:cTn>
                        </p:par>
                        <p:par>
                          <p:cTn id="24" fill="hold">
                            <p:stCondLst>
                              <p:cond delay="42500"/>
                            </p:stCondLst>
                            <p:childTnLst>
                              <p:par>
                                <p:cTn id="25" presetID="22" presetClass="entr" presetSubtype="8" fill="hold" grpId="0" nodeType="afterEffect">
                                  <p:stCondLst>
                                    <p:cond delay="1000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wipe(left)">
                                      <p:cBhvr>
                                        <p:cTn id="27" dur="500"/>
                                        <p:tgtEl>
                                          <p:spTgt spid="7171">
                                            <p:txEl>
                                              <p:pRg st="4" end="4"/>
                                            </p:txEl>
                                          </p:spTgt>
                                        </p:tgtEl>
                                      </p:cBhvr>
                                    </p:animEffect>
                                  </p:childTnLst>
                                </p:cTn>
                              </p:par>
                            </p:childTnLst>
                          </p:cTn>
                        </p:par>
                        <p:par>
                          <p:cTn id="28" fill="hold">
                            <p:stCondLst>
                              <p:cond delay="53000"/>
                            </p:stCondLst>
                            <p:childTnLst>
                              <p:par>
                                <p:cTn id="29" presetID="22" presetClass="entr" presetSubtype="8" fill="hold" grpId="0" nodeType="afterEffect">
                                  <p:stCondLst>
                                    <p:cond delay="10000"/>
                                  </p:stCondLst>
                                  <p:childTnLst>
                                    <p:set>
                                      <p:cBhvr>
                                        <p:cTn id="30" dur="1" fill="hold">
                                          <p:stCondLst>
                                            <p:cond delay="0"/>
                                          </p:stCondLst>
                                        </p:cTn>
                                        <p:tgtEl>
                                          <p:spTgt spid="7171">
                                            <p:txEl>
                                              <p:pRg st="5" end="5"/>
                                            </p:txEl>
                                          </p:spTgt>
                                        </p:tgtEl>
                                        <p:attrNameLst>
                                          <p:attrName>style.visibility</p:attrName>
                                        </p:attrNameLst>
                                      </p:cBhvr>
                                      <p:to>
                                        <p:strVal val="visible"/>
                                      </p:to>
                                    </p:set>
                                    <p:animEffect transition="in" filter="wipe(left)">
                                      <p:cBhvr>
                                        <p:cTn id="31" dur="500"/>
                                        <p:tgtEl>
                                          <p:spTgt spid="7171">
                                            <p:txEl>
                                              <p:pRg st="5" end="5"/>
                                            </p:txEl>
                                          </p:spTgt>
                                        </p:tgtEl>
                                      </p:cBhvr>
                                    </p:animEffect>
                                  </p:childTnLst>
                                </p:cTn>
                              </p:par>
                            </p:childTnLst>
                          </p:cTn>
                        </p:par>
                        <p:par>
                          <p:cTn id="32" fill="hold">
                            <p:stCondLst>
                              <p:cond delay="63500"/>
                            </p:stCondLst>
                            <p:childTnLst>
                              <p:par>
                                <p:cTn id="33" presetID="22" presetClass="entr" presetSubtype="8" fill="hold" grpId="0" nodeType="afterEffect">
                                  <p:stCondLst>
                                    <p:cond delay="10000"/>
                                  </p:stCondLst>
                                  <p:childTnLst>
                                    <p:set>
                                      <p:cBhvr>
                                        <p:cTn id="34" dur="1" fill="hold">
                                          <p:stCondLst>
                                            <p:cond delay="0"/>
                                          </p:stCondLst>
                                        </p:cTn>
                                        <p:tgtEl>
                                          <p:spTgt spid="7171">
                                            <p:txEl>
                                              <p:pRg st="6" end="6"/>
                                            </p:txEl>
                                          </p:spTgt>
                                        </p:tgtEl>
                                        <p:attrNameLst>
                                          <p:attrName>style.visibility</p:attrName>
                                        </p:attrNameLst>
                                      </p:cBhvr>
                                      <p:to>
                                        <p:strVal val="visible"/>
                                      </p:to>
                                    </p:set>
                                    <p:animEffect transition="in" filter="wipe(left)">
                                      <p:cBhvr>
                                        <p:cTn id="35" dur="500"/>
                                        <p:tgtEl>
                                          <p:spTgt spid="7171">
                                            <p:txEl>
                                              <p:pRg st="6" end="6"/>
                                            </p:txEl>
                                          </p:spTgt>
                                        </p:tgtEl>
                                      </p:cBhvr>
                                    </p:animEffect>
                                  </p:childTnLst>
                                </p:cTn>
                              </p:par>
                            </p:childTnLst>
                          </p:cTn>
                        </p:par>
                        <p:par>
                          <p:cTn id="36" fill="hold">
                            <p:stCondLst>
                              <p:cond delay="74000"/>
                            </p:stCondLst>
                            <p:childTnLst>
                              <p:par>
                                <p:cTn id="37" presetID="22" presetClass="entr" presetSubtype="8" fill="hold" grpId="0" nodeType="afterEffect">
                                  <p:stCondLst>
                                    <p:cond delay="10000"/>
                                  </p:stCondLst>
                                  <p:childTnLst>
                                    <p:set>
                                      <p:cBhvr>
                                        <p:cTn id="38" dur="1" fill="hold">
                                          <p:stCondLst>
                                            <p:cond delay="0"/>
                                          </p:stCondLst>
                                        </p:cTn>
                                        <p:tgtEl>
                                          <p:spTgt spid="7171">
                                            <p:txEl>
                                              <p:pRg st="7" end="7"/>
                                            </p:txEl>
                                          </p:spTgt>
                                        </p:tgtEl>
                                        <p:attrNameLst>
                                          <p:attrName>style.visibility</p:attrName>
                                        </p:attrNameLst>
                                      </p:cBhvr>
                                      <p:to>
                                        <p:strVal val="visible"/>
                                      </p:to>
                                    </p:set>
                                    <p:animEffect transition="in" filter="wipe(left)">
                                      <p:cBhvr>
                                        <p:cTn id="39"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P spid="7171" grpId="0" build="p" autoUpdateAnimBg="0" advAuto="10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f/f9/Mount_Whitney_2003-03-25.jpg"/>
          <p:cNvPicPr>
            <a:picLocks noChangeAspect="1" noChangeArrowheads="1"/>
          </p:cNvPicPr>
          <p:nvPr/>
        </p:nvPicPr>
        <p:blipFill>
          <a:blip r:embed="rId3" cstate="print"/>
          <a:srcRect/>
          <a:stretch>
            <a:fillRect/>
          </a:stretch>
        </p:blipFill>
        <p:spPr bwMode="auto">
          <a:xfrm>
            <a:off x="0" y="-1"/>
            <a:ext cx="9144000" cy="609600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24000" y="609600"/>
            <a:ext cx="6858000" cy="461665"/>
          </a:xfrm>
          <a:prstGeom prst="rect">
            <a:avLst/>
          </a:prstGeom>
          <a:noFill/>
        </p:spPr>
        <p:txBody>
          <a:bodyPr wrap="square" rtlCol="0">
            <a:spAutoFit/>
          </a:bodyPr>
          <a:lstStyle/>
          <a:p>
            <a:r>
              <a:rPr lang="en-US" sz="2400" b="1" dirty="0" smtClean="0"/>
              <a:t>The San Joaquin Valley   ~   70 miles by 300 miles</a:t>
            </a:r>
            <a:endParaRPr lang="en-US" sz="2400" b="1" dirty="0"/>
          </a:p>
        </p:txBody>
      </p:sp>
      <p:sp>
        <p:nvSpPr>
          <p:cNvPr id="3" name="Down Arrow 2"/>
          <p:cNvSpPr/>
          <p:nvPr/>
        </p:nvSpPr>
        <p:spPr bwMode="auto">
          <a:xfrm>
            <a:off x="5334000" y="1143000"/>
            <a:ext cx="533400" cy="1524000"/>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latin typeface="Segoe"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687.JPG"/>
          <p:cNvPicPr>
            <a:picLocks noChangeAspect="1"/>
          </p:cNvPicPr>
          <p:nvPr/>
        </p:nvPicPr>
        <p:blipFill>
          <a:blip r:embed="rId2" cstate="print"/>
          <a:stretch>
            <a:fillRect/>
          </a:stretch>
        </p:blipFill>
        <p:spPr>
          <a:xfrm>
            <a:off x="0" y="0"/>
            <a:ext cx="9144000" cy="68420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1_Light_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9F2D80D-E46C-4045-8458-3B3FECFDBF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1_Light_with Blue Bar Segoe Template</Template>
  <TotalTime>915</TotalTime>
  <Words>367</Words>
  <Application>Microsoft Office PowerPoint</Application>
  <PresentationFormat>On-screen Show (4:3)</PresentationFormat>
  <Paragraphs>49</Paragraphs>
  <Slides>22</Slides>
  <Notes>5</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1_Light_with Blue Bar Segoe Template</vt:lpstr>
      <vt:lpstr>White with Courier font for code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4000 - 5000 Year Old Trees</vt:lpstr>
      <vt:lpstr>4000 - 5000 Year Old Trees</vt:lpstr>
      <vt:lpstr>The Plan of Salvation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A Land Of Superlatives</dc:title>
  <dc:creator>Danny McKibben</dc:creator>
  <cp:keywords/>
  <cp:lastModifiedBy>Providence</cp:lastModifiedBy>
  <cp:revision>41</cp:revision>
  <dcterms:created xsi:type="dcterms:W3CDTF">2013-06-29T14:41:18Z</dcterms:created>
  <dcterms:modified xsi:type="dcterms:W3CDTF">2013-06-30T15:52:00Z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TC102867629990</vt:lpwstr>
  </property>
</Properties>
</file>