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62" r:id="rId5"/>
    <p:sldId id="264" r:id="rId6"/>
    <p:sldId id="263"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66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BC0CF3-0021-4D4D-ADC3-6FE57C04F52F}" type="datetimeFigureOut">
              <a:rPr lang="en-US" smtClean="0"/>
              <a:pPr/>
              <a:t>6/9/2013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137A8C-9AE4-4D15-8FF1-46574434EECE}" type="slidenum">
              <a:rPr lang="en-US" smtClean="0"/>
              <a:pPr/>
              <a:t>‹#›</a:t>
            </a:fld>
            <a:endParaRPr lang="en-US"/>
          </a:p>
        </p:txBody>
      </p:sp>
    </p:spTree>
    <p:extLst>
      <p:ext uri="{BB962C8B-B14F-4D97-AF65-F5344CB8AC3E}">
        <p14:creationId xmlns:p14="http://schemas.microsoft.com/office/powerpoint/2010/main" val="3062312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6/9/2013 6:59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p:spPr>
        <p:txBody>
          <a:bodyPr/>
          <a:lstStyle/>
          <a:p>
            <a:pPr eaLnBrk="1" hangingPunct="1"/>
            <a:endParaRPr lang="en-US" dirty="0" smtClean="0"/>
          </a:p>
        </p:txBody>
      </p:sp>
      <p:sp>
        <p:nvSpPr>
          <p:cNvPr id="17412" name="Slide Number Placeholder 3"/>
          <p:cNvSpPr>
            <a:spLocks noGrp="1"/>
          </p:cNvSpPr>
          <p:nvPr>
            <p:ph type="sldNum" sz="quarter" idx="5"/>
          </p:nvPr>
        </p:nvSpPr>
        <p:spPr>
          <a:noFill/>
        </p:spPr>
        <p:txBody>
          <a:bodyPr/>
          <a:lstStyle/>
          <a:p>
            <a:fld id="{D7D3856B-2BF8-4229-8037-14BE3A6B4D2F}" type="slidenum">
              <a:rPr lang="en-US"/>
              <a:pPr/>
              <a:t>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effectLst>
            <a:outerShdw blurRad="38100" dist="38100" dir="2700000" algn="tl">
              <a:srgbClr val="000000">
                <a:alpha val="43137"/>
              </a:srgbClr>
            </a:outerShdw>
          </a:effectLst>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effectLst>
            <a:outerShdw blurRad="38100" dist="38100" dir="2700000" algn="tl">
              <a:srgbClr val="000000">
                <a:alpha val="43137"/>
              </a:srgbClr>
            </a:outerShdw>
          </a:effectLst>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effectLst>
            <a:outerShdw blurRad="38100" dist="38100" dir="2700000" algn="tl">
              <a:srgbClr val="000000">
                <a:alpha val="43137"/>
              </a:srgbClr>
            </a:outerShdw>
          </a:effectLst>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effectLst>
            <a:outerShdw blurRad="38100" dist="38100" dir="2700000" algn="tl">
              <a:srgbClr val="000000">
                <a:alpha val="43137"/>
              </a:srgbClr>
            </a:outerShdw>
          </a:effectLst>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effectLst>
            <a:outerShdw blurRad="38100" dist="38100" dir="2700000" algn="tl">
              <a:srgbClr val="000000">
                <a:alpha val="43137"/>
              </a:srgbClr>
            </a:outerShdw>
          </a:effectLst>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066800"/>
            <a:ext cx="7681913" cy="990600"/>
          </a:xfrm>
        </p:spPr>
        <p:txBody>
          <a:bodyPr/>
          <a:lstStyle/>
          <a:p>
            <a:pPr algn="ctr"/>
            <a:r>
              <a:rPr lang="en-US" sz="6000" dirty="0" smtClean="0">
                <a:effectLst>
                  <a:outerShdw blurRad="38100" dist="38100" dir="2700000" algn="tl">
                    <a:srgbClr val="000000">
                      <a:alpha val="43137"/>
                    </a:srgbClr>
                  </a:outerShdw>
                </a:effectLst>
              </a:rPr>
              <a:t>The Conclusion of James</a:t>
            </a:r>
            <a:endParaRPr lang="en-US" sz="60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2482849" y="2895600"/>
            <a:ext cx="3460751" cy="1446212"/>
          </a:xfrm>
        </p:spPr>
        <p:txBody>
          <a:bodyPr>
            <a:normAutofit/>
          </a:bodyPr>
          <a:lstStyle/>
          <a:p>
            <a:pPr algn="ctr"/>
            <a:r>
              <a:rPr lang="en-US" sz="4000" dirty="0" smtClean="0"/>
              <a:t>James 5:13-20</a:t>
            </a:r>
            <a:endParaRPr lang="en-US" sz="4000" dirty="0"/>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ppt_x</p:attrName>
                                        </p:attrNameLst>
                                      </p:cBhvr>
                                      <p:tavLst>
                                        <p:tav tm="0">
                                          <p:val>
                                            <p:strVal val="#ppt_x"/>
                                          </p:val>
                                        </p:tav>
                                        <p:tav tm="100000">
                                          <p:val>
                                            <p:strVal val="#ppt_x"/>
                                          </p:val>
                                        </p:tav>
                                      </p:tavLst>
                                    </p:anim>
                                    <p:anim calcmode="lin" valueType="num">
                                      <p:cBhvr>
                                        <p:cTn id="9" dur="2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anim calcmode="lin" valueType="num">
                                      <p:cBhvr>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010400" cy="747897"/>
          </a:xfrm>
        </p:spPr>
        <p:txBody>
          <a:bodyPr/>
          <a:lstStyle/>
          <a:p>
            <a:pPr algn="ctr"/>
            <a:r>
              <a:rPr lang="en-US" sz="5400" dirty="0" smtClean="0"/>
              <a:t>Various Exhortations </a:t>
            </a:r>
            <a:endParaRPr lang="en-US" sz="5400" dirty="0"/>
          </a:p>
        </p:txBody>
      </p:sp>
      <p:sp>
        <p:nvSpPr>
          <p:cNvPr id="5" name="Text Placeholder 4"/>
          <p:cNvSpPr>
            <a:spLocks noGrp="1"/>
          </p:cNvSpPr>
          <p:nvPr>
            <p:ph type="body" sz="quarter" idx="10"/>
          </p:nvPr>
        </p:nvSpPr>
        <p:spPr>
          <a:xfrm>
            <a:off x="76200" y="990600"/>
            <a:ext cx="8915400" cy="5262979"/>
          </a:xfrm>
        </p:spPr>
        <p:txBody>
          <a:bodyPr/>
          <a:lstStyle/>
          <a:p>
            <a:r>
              <a:rPr lang="en-US" sz="3600" b="1" dirty="0" smtClean="0">
                <a:solidFill>
                  <a:srgbClr val="FFFF00"/>
                </a:solidFill>
              </a:rPr>
              <a:t>The Afflicted, vs.13   Ac.16:25, 1 Pet.5:7</a:t>
            </a:r>
          </a:p>
          <a:p>
            <a:r>
              <a:rPr lang="en-US" sz="3600" b="1" dirty="0" smtClean="0">
                <a:solidFill>
                  <a:schemeClr val="accent5"/>
                </a:solidFill>
              </a:rPr>
              <a:t>The Merry, vs.13    Ps.13:6</a:t>
            </a:r>
          </a:p>
          <a:p>
            <a:r>
              <a:rPr lang="en-US" sz="3600" b="1" dirty="0" smtClean="0">
                <a:solidFill>
                  <a:schemeClr val="tx2">
                    <a:lumMod val="50000"/>
                  </a:schemeClr>
                </a:solidFill>
              </a:rPr>
              <a:t>The Sick, v.14-15</a:t>
            </a:r>
          </a:p>
          <a:p>
            <a:r>
              <a:rPr lang="en-US" sz="3600" b="1" dirty="0" smtClean="0"/>
              <a:t>Sick in Spirit &amp; Soul;  or in Body</a:t>
            </a:r>
          </a:p>
          <a:p>
            <a:r>
              <a:rPr lang="en-US" sz="3600" b="1" dirty="0" smtClean="0"/>
              <a:t>Healing Miraculous or Providential</a:t>
            </a:r>
          </a:p>
          <a:p>
            <a:r>
              <a:rPr lang="en-US" sz="3600" b="1" dirty="0" smtClean="0"/>
              <a:t>The Anointing – Symbolic of Medicine, Lk.10:34 </a:t>
            </a:r>
          </a:p>
          <a:p>
            <a:r>
              <a:rPr lang="en-US" sz="3600" b="1" dirty="0" smtClean="0"/>
              <a:t>Anoint as an Act of Faith?</a:t>
            </a:r>
          </a:p>
          <a:p>
            <a:r>
              <a:rPr lang="en-US" sz="3600" b="1" dirty="0" smtClean="0"/>
              <a:t>Associate with Miraculous?</a:t>
            </a:r>
            <a:endParaRPr lang="en-US" sz="3600" b="1" dirty="0"/>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5">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5">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 calcmode="lin" valueType="num">
                                      <p:cBhvr>
                                        <p:cTn id="22" dur="500" fill="hold"/>
                                        <p:tgtEl>
                                          <p:spTgt spid="5">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5">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5">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 calcmode="lin" valueType="num">
                                      <p:cBhvr>
                                        <p:cTn id="30" dur="500" fill="hold"/>
                                        <p:tgtEl>
                                          <p:spTgt spid="5">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5">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5">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5">
                                            <p:txEl>
                                              <p:pRg st="3" end="3"/>
                                            </p:txEl>
                                          </p:spTgt>
                                        </p:tgtEl>
                                        <p:attrNameLst>
                                          <p:attrName>style.visibility</p:attrName>
                                        </p:attrNameLst>
                                      </p:cBhvr>
                                      <p:to>
                                        <p:strVal val="visible"/>
                                      </p:to>
                                    </p:set>
                                    <p:anim calcmode="lin" valueType="num">
                                      <p:cBhvr>
                                        <p:cTn id="38" dur="500" fill="hold"/>
                                        <p:tgtEl>
                                          <p:spTgt spid="5">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5">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5">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5">
                                            <p:txEl>
                                              <p:pRg st="4" end="4"/>
                                            </p:txEl>
                                          </p:spTgt>
                                        </p:tgtEl>
                                        <p:attrNameLst>
                                          <p:attrName>style.visibility</p:attrName>
                                        </p:attrNameLst>
                                      </p:cBhvr>
                                      <p:to>
                                        <p:strVal val="visible"/>
                                      </p:to>
                                    </p:set>
                                    <p:anim calcmode="lin" valueType="num">
                                      <p:cBhvr>
                                        <p:cTn id="46" dur="500" fill="hold"/>
                                        <p:tgtEl>
                                          <p:spTgt spid="5">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5">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5">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5">
                                            <p:txEl>
                                              <p:pRg st="5" end="5"/>
                                            </p:txEl>
                                          </p:spTgt>
                                        </p:tgtEl>
                                        <p:attrNameLst>
                                          <p:attrName>style.visibility</p:attrName>
                                        </p:attrNameLst>
                                      </p:cBhvr>
                                      <p:to>
                                        <p:strVal val="visible"/>
                                      </p:to>
                                    </p:set>
                                    <p:anim calcmode="lin" valueType="num">
                                      <p:cBhvr>
                                        <p:cTn id="54" dur="500" fill="hold"/>
                                        <p:tgtEl>
                                          <p:spTgt spid="5">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5">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5">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9" presetClass="entr" presetSubtype="0" accel="100000" fill="hold" grpId="0" nodeType="clickEffect">
                                  <p:stCondLst>
                                    <p:cond delay="0"/>
                                  </p:stCondLst>
                                  <p:childTnLst>
                                    <p:set>
                                      <p:cBhvr>
                                        <p:cTn id="61" dur="1" fill="hold">
                                          <p:stCondLst>
                                            <p:cond delay="0"/>
                                          </p:stCondLst>
                                        </p:cTn>
                                        <p:tgtEl>
                                          <p:spTgt spid="5">
                                            <p:txEl>
                                              <p:pRg st="6" end="6"/>
                                            </p:txEl>
                                          </p:spTgt>
                                        </p:tgtEl>
                                        <p:attrNameLst>
                                          <p:attrName>style.visibility</p:attrName>
                                        </p:attrNameLst>
                                      </p:cBhvr>
                                      <p:to>
                                        <p:strVal val="visible"/>
                                      </p:to>
                                    </p:set>
                                    <p:anim calcmode="lin" valueType="num">
                                      <p:cBhvr>
                                        <p:cTn id="62" dur="500" fill="hold"/>
                                        <p:tgtEl>
                                          <p:spTgt spid="5">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5">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5">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39" presetClass="entr" presetSubtype="0" accel="100000" fill="hold" grpId="0" nodeType="clickEffect">
                                  <p:stCondLst>
                                    <p:cond delay="0"/>
                                  </p:stCondLst>
                                  <p:childTnLst>
                                    <p:set>
                                      <p:cBhvr>
                                        <p:cTn id="69" dur="1" fill="hold">
                                          <p:stCondLst>
                                            <p:cond delay="0"/>
                                          </p:stCondLst>
                                        </p:cTn>
                                        <p:tgtEl>
                                          <p:spTgt spid="5">
                                            <p:txEl>
                                              <p:pRg st="7" end="7"/>
                                            </p:txEl>
                                          </p:spTgt>
                                        </p:tgtEl>
                                        <p:attrNameLst>
                                          <p:attrName>style.visibility</p:attrName>
                                        </p:attrNameLst>
                                      </p:cBhvr>
                                      <p:to>
                                        <p:strVal val="visible"/>
                                      </p:to>
                                    </p:set>
                                    <p:anim calcmode="lin" valueType="num">
                                      <p:cBhvr>
                                        <p:cTn id="70" dur="500" fill="hold"/>
                                        <p:tgtEl>
                                          <p:spTgt spid="5">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1" dur="500" fill="hold"/>
                                        <p:tgtEl>
                                          <p:spTgt spid="5">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2" dur="500" fill="hold"/>
                                        <p:tgtEl>
                                          <p:spTgt spid="5">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73" dur="500" fill="hold"/>
                                        <p:tgtEl>
                                          <p:spTgt spid="5">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30188"/>
            <a:ext cx="7010400" cy="747897"/>
          </a:xfrm>
        </p:spPr>
        <p:txBody>
          <a:bodyPr/>
          <a:lstStyle/>
          <a:p>
            <a:pPr algn="ctr"/>
            <a:r>
              <a:rPr lang="en-US" sz="5400" dirty="0" smtClean="0"/>
              <a:t>Facts We Know</a:t>
            </a:r>
            <a:endParaRPr lang="en-US" sz="5400" dirty="0"/>
          </a:p>
        </p:txBody>
      </p:sp>
      <p:sp>
        <p:nvSpPr>
          <p:cNvPr id="5" name="Text Placeholder 4"/>
          <p:cNvSpPr>
            <a:spLocks noGrp="1"/>
          </p:cNvSpPr>
          <p:nvPr>
            <p:ph type="body" sz="quarter" idx="10"/>
          </p:nvPr>
        </p:nvSpPr>
        <p:spPr>
          <a:xfrm>
            <a:off x="76200" y="1066800"/>
            <a:ext cx="8915400" cy="5546134"/>
          </a:xfrm>
        </p:spPr>
        <p:txBody>
          <a:bodyPr/>
          <a:lstStyle/>
          <a:p>
            <a:r>
              <a:rPr lang="en-US" sz="3400" b="1" dirty="0" smtClean="0"/>
              <a:t>Miracles Ended in the 1</a:t>
            </a:r>
            <a:r>
              <a:rPr lang="en-US" sz="3400" b="1" baseline="30000" dirty="0" smtClean="0"/>
              <a:t>st</a:t>
            </a:r>
            <a:r>
              <a:rPr lang="en-US" sz="3400" b="1" dirty="0" smtClean="0"/>
              <a:t> Century- </a:t>
            </a:r>
            <a:r>
              <a:rPr lang="en-US" sz="3400" b="1" dirty="0" smtClean="0">
                <a:solidFill>
                  <a:srgbClr val="FFFF00"/>
                </a:solidFill>
              </a:rPr>
              <a:t>1 Cor.13</a:t>
            </a:r>
          </a:p>
          <a:p>
            <a:r>
              <a:rPr lang="en-US" sz="3400" b="1" dirty="0" smtClean="0"/>
              <a:t>God Can Act in Providential Care, </a:t>
            </a:r>
            <a:r>
              <a:rPr lang="en-US" sz="3400" b="1" dirty="0" smtClean="0">
                <a:solidFill>
                  <a:srgbClr val="FFFF00"/>
                </a:solidFill>
              </a:rPr>
              <a:t>Esther</a:t>
            </a:r>
          </a:p>
          <a:p>
            <a:r>
              <a:rPr lang="en-US" sz="3400" b="1" dirty="0" smtClean="0"/>
              <a:t>Not Everyone Was Healed Then or Now, </a:t>
            </a:r>
            <a:r>
              <a:rPr lang="en-US" sz="3400" b="1" dirty="0" smtClean="0">
                <a:solidFill>
                  <a:srgbClr val="FFFF00"/>
                </a:solidFill>
              </a:rPr>
              <a:t>2Cor.12:7-10, 1 Tim.5:23, 2 Tim.4:20</a:t>
            </a:r>
          </a:p>
          <a:p>
            <a:r>
              <a:rPr lang="en-US" sz="3400" b="1" dirty="0" smtClean="0"/>
              <a:t>Healing an act of Mercy, </a:t>
            </a:r>
            <a:r>
              <a:rPr lang="en-US" sz="3400" b="1" dirty="0" smtClean="0">
                <a:solidFill>
                  <a:srgbClr val="FFFF00"/>
                </a:solidFill>
              </a:rPr>
              <a:t>Phil.2:27, Lk.17:13</a:t>
            </a:r>
          </a:p>
          <a:p>
            <a:r>
              <a:rPr lang="en-US" sz="3400" b="1" dirty="0" smtClean="0"/>
              <a:t>Some Sickness – Sin </a:t>
            </a:r>
            <a:r>
              <a:rPr lang="en-US" b="1" dirty="0" smtClean="0">
                <a:solidFill>
                  <a:srgbClr val="FFFF00"/>
                </a:solidFill>
              </a:rPr>
              <a:t>Rom.1:27</a:t>
            </a:r>
            <a:r>
              <a:rPr lang="en-US" sz="3400" b="1" dirty="0" smtClean="0"/>
              <a:t>, Some Not, </a:t>
            </a:r>
            <a:r>
              <a:rPr lang="en-US" b="1" dirty="0" smtClean="0">
                <a:solidFill>
                  <a:srgbClr val="FFFF00"/>
                </a:solidFill>
              </a:rPr>
              <a:t>Jn.9:4</a:t>
            </a:r>
            <a:endParaRPr lang="en-US" sz="3400" b="1" dirty="0" smtClean="0">
              <a:solidFill>
                <a:srgbClr val="FFFF00"/>
              </a:solidFill>
            </a:endParaRPr>
          </a:p>
          <a:p>
            <a:r>
              <a:rPr lang="en-US" sz="3400" b="1" dirty="0" smtClean="0"/>
              <a:t>Attitudes Affect Health- Prov.17:22</a:t>
            </a:r>
          </a:p>
          <a:p>
            <a:r>
              <a:rPr lang="en-US" sz="3400" b="1" dirty="0" smtClean="0"/>
              <a:t>1.  Spiritual Sickness</a:t>
            </a:r>
          </a:p>
          <a:p>
            <a:r>
              <a:rPr lang="en-US" sz="3400" b="1" dirty="0" smtClean="0"/>
              <a:t>2.  Miraculous Gifts</a:t>
            </a:r>
          </a:p>
          <a:p>
            <a:r>
              <a:rPr lang="en-US" sz="3400" b="1" dirty="0" smtClean="0"/>
              <a:t>3.  Providential Act</a:t>
            </a:r>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5">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5">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 calcmode="lin" valueType="num">
                                      <p:cBhvr>
                                        <p:cTn id="22" dur="500" fill="hold"/>
                                        <p:tgtEl>
                                          <p:spTgt spid="5">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5">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5">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 calcmode="lin" valueType="num">
                                      <p:cBhvr>
                                        <p:cTn id="30" dur="500" fill="hold"/>
                                        <p:tgtEl>
                                          <p:spTgt spid="5">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5">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5">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5">
                                            <p:txEl>
                                              <p:pRg st="3" end="3"/>
                                            </p:txEl>
                                          </p:spTgt>
                                        </p:tgtEl>
                                        <p:attrNameLst>
                                          <p:attrName>style.visibility</p:attrName>
                                        </p:attrNameLst>
                                      </p:cBhvr>
                                      <p:to>
                                        <p:strVal val="visible"/>
                                      </p:to>
                                    </p:set>
                                    <p:anim calcmode="lin" valueType="num">
                                      <p:cBhvr>
                                        <p:cTn id="38" dur="500" fill="hold"/>
                                        <p:tgtEl>
                                          <p:spTgt spid="5">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5">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5">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5">
                                            <p:txEl>
                                              <p:pRg st="4" end="4"/>
                                            </p:txEl>
                                          </p:spTgt>
                                        </p:tgtEl>
                                        <p:attrNameLst>
                                          <p:attrName>style.visibility</p:attrName>
                                        </p:attrNameLst>
                                      </p:cBhvr>
                                      <p:to>
                                        <p:strVal val="visible"/>
                                      </p:to>
                                    </p:set>
                                    <p:anim calcmode="lin" valueType="num">
                                      <p:cBhvr>
                                        <p:cTn id="46" dur="500" fill="hold"/>
                                        <p:tgtEl>
                                          <p:spTgt spid="5">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5">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5">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5">
                                            <p:txEl>
                                              <p:pRg st="5" end="5"/>
                                            </p:txEl>
                                          </p:spTgt>
                                        </p:tgtEl>
                                        <p:attrNameLst>
                                          <p:attrName>style.visibility</p:attrName>
                                        </p:attrNameLst>
                                      </p:cBhvr>
                                      <p:to>
                                        <p:strVal val="visible"/>
                                      </p:to>
                                    </p:set>
                                    <p:anim calcmode="lin" valueType="num">
                                      <p:cBhvr>
                                        <p:cTn id="54" dur="500" fill="hold"/>
                                        <p:tgtEl>
                                          <p:spTgt spid="5">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5">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5">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9" presetClass="entr" presetSubtype="0" accel="100000" fill="hold" grpId="0" nodeType="clickEffect">
                                  <p:stCondLst>
                                    <p:cond delay="0"/>
                                  </p:stCondLst>
                                  <p:childTnLst>
                                    <p:set>
                                      <p:cBhvr>
                                        <p:cTn id="61" dur="1" fill="hold">
                                          <p:stCondLst>
                                            <p:cond delay="0"/>
                                          </p:stCondLst>
                                        </p:cTn>
                                        <p:tgtEl>
                                          <p:spTgt spid="5">
                                            <p:txEl>
                                              <p:pRg st="6" end="6"/>
                                            </p:txEl>
                                          </p:spTgt>
                                        </p:tgtEl>
                                        <p:attrNameLst>
                                          <p:attrName>style.visibility</p:attrName>
                                        </p:attrNameLst>
                                      </p:cBhvr>
                                      <p:to>
                                        <p:strVal val="visible"/>
                                      </p:to>
                                    </p:set>
                                    <p:anim calcmode="lin" valueType="num">
                                      <p:cBhvr>
                                        <p:cTn id="62" dur="500" fill="hold"/>
                                        <p:tgtEl>
                                          <p:spTgt spid="5">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5">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5">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39" presetClass="entr" presetSubtype="0" accel="100000" fill="hold" grpId="0" nodeType="clickEffect">
                                  <p:stCondLst>
                                    <p:cond delay="0"/>
                                  </p:stCondLst>
                                  <p:childTnLst>
                                    <p:set>
                                      <p:cBhvr>
                                        <p:cTn id="69" dur="1" fill="hold">
                                          <p:stCondLst>
                                            <p:cond delay="0"/>
                                          </p:stCondLst>
                                        </p:cTn>
                                        <p:tgtEl>
                                          <p:spTgt spid="5">
                                            <p:txEl>
                                              <p:pRg st="7" end="7"/>
                                            </p:txEl>
                                          </p:spTgt>
                                        </p:tgtEl>
                                        <p:attrNameLst>
                                          <p:attrName>style.visibility</p:attrName>
                                        </p:attrNameLst>
                                      </p:cBhvr>
                                      <p:to>
                                        <p:strVal val="visible"/>
                                      </p:to>
                                    </p:set>
                                    <p:anim calcmode="lin" valueType="num">
                                      <p:cBhvr>
                                        <p:cTn id="70" dur="500" fill="hold"/>
                                        <p:tgtEl>
                                          <p:spTgt spid="5">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1" dur="500" fill="hold"/>
                                        <p:tgtEl>
                                          <p:spTgt spid="5">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2" dur="500" fill="hold"/>
                                        <p:tgtEl>
                                          <p:spTgt spid="5">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73" dur="500" fill="hold"/>
                                        <p:tgtEl>
                                          <p:spTgt spid="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39" presetClass="entr" presetSubtype="0" accel="100000" fill="hold" grpId="0" nodeType="clickEffect">
                                  <p:stCondLst>
                                    <p:cond delay="0"/>
                                  </p:stCondLst>
                                  <p:childTnLst>
                                    <p:set>
                                      <p:cBhvr>
                                        <p:cTn id="77" dur="1" fill="hold">
                                          <p:stCondLst>
                                            <p:cond delay="0"/>
                                          </p:stCondLst>
                                        </p:cTn>
                                        <p:tgtEl>
                                          <p:spTgt spid="5">
                                            <p:txEl>
                                              <p:pRg st="8" end="8"/>
                                            </p:txEl>
                                          </p:spTgt>
                                        </p:tgtEl>
                                        <p:attrNameLst>
                                          <p:attrName>style.visibility</p:attrName>
                                        </p:attrNameLst>
                                      </p:cBhvr>
                                      <p:to>
                                        <p:strVal val="visible"/>
                                      </p:to>
                                    </p:set>
                                    <p:anim calcmode="lin" valueType="num">
                                      <p:cBhvr>
                                        <p:cTn id="78" dur="500" fill="hold"/>
                                        <p:tgtEl>
                                          <p:spTgt spid="5">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9" dur="500" fill="hold"/>
                                        <p:tgtEl>
                                          <p:spTgt spid="5">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0" dur="500" fill="hold"/>
                                        <p:tgtEl>
                                          <p:spTgt spid="5">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81" dur="500" fill="hold"/>
                                        <p:tgtEl>
                                          <p:spTgt spid="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30188"/>
            <a:ext cx="7010400" cy="747897"/>
          </a:xfrm>
        </p:spPr>
        <p:txBody>
          <a:bodyPr/>
          <a:lstStyle/>
          <a:p>
            <a:pPr algn="ctr"/>
            <a:r>
              <a:rPr lang="en-US" sz="5400" dirty="0" smtClean="0"/>
              <a:t>Various Exhortations </a:t>
            </a:r>
            <a:endParaRPr lang="en-US" sz="5400" dirty="0"/>
          </a:p>
        </p:txBody>
      </p:sp>
      <p:sp>
        <p:nvSpPr>
          <p:cNvPr id="5" name="Text Placeholder 4"/>
          <p:cNvSpPr>
            <a:spLocks noGrp="1"/>
          </p:cNvSpPr>
          <p:nvPr>
            <p:ph type="body" sz="quarter" idx="10"/>
          </p:nvPr>
        </p:nvSpPr>
        <p:spPr>
          <a:xfrm>
            <a:off x="76200" y="990600"/>
            <a:ext cx="8915400" cy="5373779"/>
          </a:xfrm>
        </p:spPr>
        <p:txBody>
          <a:bodyPr/>
          <a:lstStyle/>
          <a:p>
            <a:r>
              <a:rPr lang="en-US" sz="3600" b="1" dirty="0" smtClean="0"/>
              <a:t>Confess One to Another,  not to “Priests”</a:t>
            </a:r>
          </a:p>
          <a:p>
            <a:r>
              <a:rPr lang="en-US" sz="3600" b="1" dirty="0" smtClean="0"/>
              <a:t>Power in Prayers</a:t>
            </a:r>
          </a:p>
          <a:p>
            <a:r>
              <a:rPr lang="en-US" sz="3600" b="1" dirty="0" smtClean="0"/>
              <a:t>Prayers of the Righteous, </a:t>
            </a:r>
            <a:r>
              <a:rPr lang="en-US" sz="3600" b="1" dirty="0" smtClean="0">
                <a:solidFill>
                  <a:srgbClr val="7030A0"/>
                </a:solidFill>
              </a:rPr>
              <a:t>Lk.18:1-8</a:t>
            </a:r>
          </a:p>
          <a:p>
            <a:r>
              <a:rPr lang="en-US" sz="3600" b="1" dirty="0" smtClean="0">
                <a:solidFill>
                  <a:srgbClr val="FFFF00"/>
                </a:solidFill>
              </a:rPr>
              <a:t>Prophets Men of Like Passions, </a:t>
            </a:r>
            <a:r>
              <a:rPr lang="en-US" sz="3600" b="1" dirty="0" smtClean="0">
                <a:solidFill>
                  <a:schemeClr val="accent6">
                    <a:lumMod val="60000"/>
                    <a:lumOff val="40000"/>
                  </a:schemeClr>
                </a:solidFill>
              </a:rPr>
              <a:t>Ac.14:15</a:t>
            </a:r>
          </a:p>
          <a:p>
            <a:r>
              <a:rPr lang="en-US" sz="3600" b="1" dirty="0" smtClean="0">
                <a:solidFill>
                  <a:srgbClr val="FFFF00"/>
                </a:solidFill>
              </a:rPr>
              <a:t>The Erring</a:t>
            </a:r>
          </a:p>
          <a:p>
            <a:r>
              <a:rPr lang="en-US" sz="3600" b="1" dirty="0" smtClean="0">
                <a:solidFill>
                  <a:srgbClr val="FFFF00"/>
                </a:solidFill>
              </a:rPr>
              <a:t>Seek to Convert  them Back</a:t>
            </a:r>
          </a:p>
          <a:p>
            <a:r>
              <a:rPr lang="en-US" sz="3600" b="1" dirty="0" smtClean="0">
                <a:solidFill>
                  <a:srgbClr val="FFFF00"/>
                </a:solidFill>
              </a:rPr>
              <a:t>Save a Soul from Death,  </a:t>
            </a:r>
            <a:r>
              <a:rPr lang="en-US" sz="3600" b="1" dirty="0" smtClean="0">
                <a:solidFill>
                  <a:schemeClr val="accent6">
                    <a:lumMod val="40000"/>
                    <a:lumOff val="60000"/>
                  </a:schemeClr>
                </a:solidFill>
              </a:rPr>
              <a:t>Rom.6:23, Rev.21:8</a:t>
            </a:r>
          </a:p>
          <a:p>
            <a:r>
              <a:rPr lang="en-US" sz="3600" b="1" dirty="0" smtClean="0">
                <a:solidFill>
                  <a:srgbClr val="FFFF00"/>
                </a:solidFill>
              </a:rPr>
              <a:t>Hide Sins,  Not like in </a:t>
            </a:r>
            <a:r>
              <a:rPr lang="en-US" sz="3600" b="1" dirty="0" smtClean="0">
                <a:solidFill>
                  <a:schemeClr val="accent6">
                    <a:lumMod val="40000"/>
                    <a:lumOff val="60000"/>
                  </a:schemeClr>
                </a:solidFill>
              </a:rPr>
              <a:t>Prov.28:13</a:t>
            </a:r>
          </a:p>
          <a:p>
            <a:r>
              <a:rPr lang="en-US" sz="3600" b="1" dirty="0" smtClean="0">
                <a:solidFill>
                  <a:schemeClr val="accent6">
                    <a:lumMod val="40000"/>
                    <a:lumOff val="60000"/>
                  </a:schemeClr>
                </a:solidFill>
              </a:rPr>
              <a:t>1Pet.4:8, Ac.3:19, Heb.8:12, Ps.103:12</a:t>
            </a:r>
            <a:endParaRPr lang="en-US" sz="3600" b="1" dirty="0">
              <a:solidFill>
                <a:schemeClr val="accent6">
                  <a:lumMod val="40000"/>
                  <a:lumOff val="6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5">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5">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 calcmode="lin" valueType="num">
                                      <p:cBhvr>
                                        <p:cTn id="22" dur="500" fill="hold"/>
                                        <p:tgtEl>
                                          <p:spTgt spid="5">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5">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5">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 calcmode="lin" valueType="num">
                                      <p:cBhvr>
                                        <p:cTn id="30" dur="500" fill="hold"/>
                                        <p:tgtEl>
                                          <p:spTgt spid="5">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5">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5">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5">
                                            <p:txEl>
                                              <p:pRg st="3" end="3"/>
                                            </p:txEl>
                                          </p:spTgt>
                                        </p:tgtEl>
                                        <p:attrNameLst>
                                          <p:attrName>style.visibility</p:attrName>
                                        </p:attrNameLst>
                                      </p:cBhvr>
                                      <p:to>
                                        <p:strVal val="visible"/>
                                      </p:to>
                                    </p:set>
                                    <p:anim calcmode="lin" valueType="num">
                                      <p:cBhvr>
                                        <p:cTn id="38" dur="500" fill="hold"/>
                                        <p:tgtEl>
                                          <p:spTgt spid="5">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5">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5">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5">
                                            <p:txEl>
                                              <p:pRg st="4" end="4"/>
                                            </p:txEl>
                                          </p:spTgt>
                                        </p:tgtEl>
                                        <p:attrNameLst>
                                          <p:attrName>style.visibility</p:attrName>
                                        </p:attrNameLst>
                                      </p:cBhvr>
                                      <p:to>
                                        <p:strVal val="visible"/>
                                      </p:to>
                                    </p:set>
                                    <p:anim calcmode="lin" valueType="num">
                                      <p:cBhvr>
                                        <p:cTn id="46" dur="500" fill="hold"/>
                                        <p:tgtEl>
                                          <p:spTgt spid="5">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5">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5">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5">
                                            <p:txEl>
                                              <p:pRg st="5" end="5"/>
                                            </p:txEl>
                                          </p:spTgt>
                                        </p:tgtEl>
                                        <p:attrNameLst>
                                          <p:attrName>style.visibility</p:attrName>
                                        </p:attrNameLst>
                                      </p:cBhvr>
                                      <p:to>
                                        <p:strVal val="visible"/>
                                      </p:to>
                                    </p:set>
                                    <p:anim calcmode="lin" valueType="num">
                                      <p:cBhvr>
                                        <p:cTn id="54" dur="500" fill="hold"/>
                                        <p:tgtEl>
                                          <p:spTgt spid="5">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5">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5">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9" presetClass="entr" presetSubtype="0" accel="100000" fill="hold" grpId="0" nodeType="clickEffect">
                                  <p:stCondLst>
                                    <p:cond delay="0"/>
                                  </p:stCondLst>
                                  <p:childTnLst>
                                    <p:set>
                                      <p:cBhvr>
                                        <p:cTn id="61" dur="1" fill="hold">
                                          <p:stCondLst>
                                            <p:cond delay="0"/>
                                          </p:stCondLst>
                                        </p:cTn>
                                        <p:tgtEl>
                                          <p:spTgt spid="5">
                                            <p:txEl>
                                              <p:pRg st="6" end="6"/>
                                            </p:txEl>
                                          </p:spTgt>
                                        </p:tgtEl>
                                        <p:attrNameLst>
                                          <p:attrName>style.visibility</p:attrName>
                                        </p:attrNameLst>
                                      </p:cBhvr>
                                      <p:to>
                                        <p:strVal val="visible"/>
                                      </p:to>
                                    </p:set>
                                    <p:anim calcmode="lin" valueType="num">
                                      <p:cBhvr>
                                        <p:cTn id="62" dur="500" fill="hold"/>
                                        <p:tgtEl>
                                          <p:spTgt spid="5">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5">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5">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39" presetClass="entr" presetSubtype="0" accel="100000" fill="hold" grpId="0" nodeType="clickEffect">
                                  <p:stCondLst>
                                    <p:cond delay="0"/>
                                  </p:stCondLst>
                                  <p:childTnLst>
                                    <p:set>
                                      <p:cBhvr>
                                        <p:cTn id="69" dur="1" fill="hold">
                                          <p:stCondLst>
                                            <p:cond delay="0"/>
                                          </p:stCondLst>
                                        </p:cTn>
                                        <p:tgtEl>
                                          <p:spTgt spid="5">
                                            <p:txEl>
                                              <p:pRg st="7" end="7"/>
                                            </p:txEl>
                                          </p:spTgt>
                                        </p:tgtEl>
                                        <p:attrNameLst>
                                          <p:attrName>style.visibility</p:attrName>
                                        </p:attrNameLst>
                                      </p:cBhvr>
                                      <p:to>
                                        <p:strVal val="visible"/>
                                      </p:to>
                                    </p:set>
                                    <p:anim calcmode="lin" valueType="num">
                                      <p:cBhvr>
                                        <p:cTn id="70" dur="500" fill="hold"/>
                                        <p:tgtEl>
                                          <p:spTgt spid="5">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1" dur="500" fill="hold"/>
                                        <p:tgtEl>
                                          <p:spTgt spid="5">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2" dur="500" fill="hold"/>
                                        <p:tgtEl>
                                          <p:spTgt spid="5">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73" dur="500" fill="hold"/>
                                        <p:tgtEl>
                                          <p:spTgt spid="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39" presetClass="entr" presetSubtype="0" accel="100000" fill="hold" grpId="0" nodeType="clickEffect">
                                  <p:stCondLst>
                                    <p:cond delay="0"/>
                                  </p:stCondLst>
                                  <p:childTnLst>
                                    <p:set>
                                      <p:cBhvr>
                                        <p:cTn id="77" dur="1" fill="hold">
                                          <p:stCondLst>
                                            <p:cond delay="0"/>
                                          </p:stCondLst>
                                        </p:cTn>
                                        <p:tgtEl>
                                          <p:spTgt spid="5">
                                            <p:txEl>
                                              <p:pRg st="8" end="8"/>
                                            </p:txEl>
                                          </p:spTgt>
                                        </p:tgtEl>
                                        <p:attrNameLst>
                                          <p:attrName>style.visibility</p:attrName>
                                        </p:attrNameLst>
                                      </p:cBhvr>
                                      <p:to>
                                        <p:strVal val="visible"/>
                                      </p:to>
                                    </p:set>
                                    <p:anim calcmode="lin" valueType="num">
                                      <p:cBhvr>
                                        <p:cTn id="78" dur="500" fill="hold"/>
                                        <p:tgtEl>
                                          <p:spTgt spid="5">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9" dur="500" fill="hold"/>
                                        <p:tgtEl>
                                          <p:spTgt spid="5">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0" dur="500" fill="hold"/>
                                        <p:tgtEl>
                                          <p:spTgt spid="5">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81" dur="500" fill="hold"/>
                                        <p:tgtEl>
                                          <p:spTgt spid="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325803"/>
            <a:ext cx="8534400" cy="553998"/>
          </a:xfrm>
        </p:spPr>
        <p:txBody>
          <a:bodyPr/>
          <a:lstStyle/>
          <a:p>
            <a:pPr algn="ctr" eaLnBrk="1" hangingPunct="1"/>
            <a:r>
              <a:rPr lang="en-US" sz="4000" b="1" dirty="0" smtClean="0">
                <a:solidFill>
                  <a:schemeClr val="bg1"/>
                </a:solidFill>
                <a:effectLst/>
                <a:latin typeface="Arial Narrow" pitchFamily="34" charset="0"/>
              </a:rPr>
              <a:t>Are Your Sins Hidden by the Blood of Christ?</a:t>
            </a:r>
          </a:p>
        </p:txBody>
      </p:sp>
      <p:sp>
        <p:nvSpPr>
          <p:cNvPr id="11267" name="Rectangle 3"/>
          <p:cNvSpPr>
            <a:spLocks noGrp="1" noChangeArrowheads="1"/>
          </p:cNvSpPr>
          <p:nvPr>
            <p:ph type="body" idx="1"/>
          </p:nvPr>
        </p:nvSpPr>
        <p:spPr>
          <a:xfrm>
            <a:off x="609600" y="1219200"/>
            <a:ext cx="8305800" cy="5334000"/>
          </a:xfrm>
        </p:spPr>
        <p:txBody>
          <a:bodyPr>
            <a:normAutofit/>
          </a:bodyPr>
          <a:lstStyle/>
          <a:p>
            <a:pPr marL="609600" indent="-609600" eaLnBrk="1" hangingPunct="1">
              <a:buClr>
                <a:schemeClr val="tx1"/>
              </a:buClr>
              <a:buFont typeface="Wingdings" pitchFamily="2" charset="2"/>
              <a:buAutoNum type="arabicPeriod"/>
            </a:pPr>
            <a:r>
              <a:rPr lang="en-US" sz="3200" b="1" dirty="0" smtClean="0"/>
              <a:t>Hear the gospel of Christ,  </a:t>
            </a:r>
            <a:r>
              <a:rPr lang="en-US" sz="3200" dirty="0" smtClean="0"/>
              <a:t>Rom.10:17</a:t>
            </a:r>
            <a:endParaRPr lang="en-US" sz="2400" dirty="0" smtClean="0"/>
          </a:p>
          <a:p>
            <a:pPr marL="609600" indent="-609600" eaLnBrk="1" hangingPunct="1">
              <a:buClr>
                <a:schemeClr val="tx1"/>
              </a:buClr>
              <a:buFont typeface="Wingdings" pitchFamily="2" charset="2"/>
              <a:buAutoNum type="arabicPeriod"/>
            </a:pPr>
            <a:r>
              <a:rPr lang="en-US" sz="3200" b="1" dirty="0" smtClean="0"/>
              <a:t>Believe in Jesus Christ – DBR,  </a:t>
            </a:r>
            <a:r>
              <a:rPr lang="en-US" sz="2800" b="1" dirty="0" smtClean="0"/>
              <a:t>1 Cor.15:1-3</a:t>
            </a:r>
            <a:endParaRPr lang="en-US" sz="1050" b="1" dirty="0" smtClean="0"/>
          </a:p>
          <a:p>
            <a:pPr marL="609600" indent="-609600" eaLnBrk="1" hangingPunct="1">
              <a:buClr>
                <a:schemeClr val="tx1"/>
              </a:buClr>
              <a:buFont typeface="Wingdings" pitchFamily="2" charset="2"/>
              <a:buAutoNum type="arabicPeriod"/>
            </a:pPr>
            <a:r>
              <a:rPr lang="en-US" sz="3200" b="1" dirty="0" smtClean="0"/>
              <a:t>Repent and Turn to God,  </a:t>
            </a:r>
            <a:r>
              <a:rPr lang="en-US" sz="2800" b="1" dirty="0" smtClean="0"/>
              <a:t>Luke 13:3</a:t>
            </a:r>
          </a:p>
          <a:p>
            <a:pPr marL="609600" indent="-609600" eaLnBrk="1" hangingPunct="1">
              <a:buClr>
                <a:schemeClr val="tx1"/>
              </a:buClr>
              <a:buFont typeface="Wingdings" pitchFamily="2" charset="2"/>
              <a:buAutoNum type="arabicPeriod"/>
            </a:pPr>
            <a:r>
              <a:rPr lang="en-US" sz="3200" b="1" dirty="0" smtClean="0"/>
              <a:t>Confess Jesus Before Men,  </a:t>
            </a:r>
            <a:r>
              <a:rPr lang="en-US" sz="2800" b="1" dirty="0" smtClean="0"/>
              <a:t>Matt.10:32-33</a:t>
            </a:r>
            <a:endParaRPr lang="en-US" sz="2000" b="1" dirty="0" smtClean="0"/>
          </a:p>
          <a:p>
            <a:pPr marL="609600" indent="-609600" eaLnBrk="1" hangingPunct="1">
              <a:buClr>
                <a:schemeClr val="tx1"/>
              </a:buClr>
              <a:buFont typeface="Wingdings" pitchFamily="2" charset="2"/>
              <a:buAutoNum type="arabicPeriod"/>
            </a:pPr>
            <a:r>
              <a:rPr lang="en-US" sz="3200" b="1" dirty="0" smtClean="0"/>
              <a:t>Be Baptized, </a:t>
            </a:r>
            <a:r>
              <a:rPr lang="en-US" sz="2800" b="1" dirty="0" smtClean="0"/>
              <a:t> Mark 16:16</a:t>
            </a:r>
          </a:p>
          <a:p>
            <a:pPr marL="609600" indent="-609600" eaLnBrk="1" hangingPunct="1">
              <a:buClr>
                <a:schemeClr val="tx1"/>
              </a:buClr>
              <a:buFont typeface="Wingdings" pitchFamily="2" charset="2"/>
              <a:buNone/>
            </a:pPr>
            <a:r>
              <a:rPr lang="en-US" sz="2800" b="1" dirty="0" smtClean="0">
                <a:solidFill>
                  <a:srgbClr val="FFFF00"/>
                </a:solidFill>
              </a:rPr>
              <a:t>          ------------------------------------------</a:t>
            </a:r>
          </a:p>
          <a:p>
            <a:pPr marL="609600" indent="-609600" eaLnBrk="1" hangingPunct="1">
              <a:buFontTx/>
              <a:buChar char="~"/>
            </a:pPr>
            <a:r>
              <a:rPr lang="en-US" sz="3200" b="1" dirty="0" smtClean="0">
                <a:solidFill>
                  <a:srgbClr val="FFFF00"/>
                </a:solidFill>
              </a:rPr>
              <a:t>Be Thou Faithful Unto Death, </a:t>
            </a:r>
            <a:r>
              <a:rPr lang="en-US" sz="2800" b="1" dirty="0" smtClean="0">
                <a:solidFill>
                  <a:srgbClr val="FFFF00"/>
                </a:solidFill>
              </a:rPr>
              <a:t> Matt.10:22</a:t>
            </a:r>
          </a:p>
          <a:p>
            <a:pPr marL="609600" indent="-609600" eaLnBrk="1" hangingPunct="1">
              <a:buFontTx/>
              <a:buChar char="~"/>
            </a:pPr>
            <a:r>
              <a:rPr lang="en-US" sz="3200" b="1" dirty="0" smtClean="0">
                <a:solidFill>
                  <a:srgbClr val="FFFF00"/>
                </a:solidFill>
              </a:rPr>
              <a:t>If We Err From The Truth: Repent and Pray God, A</a:t>
            </a:r>
            <a:r>
              <a:rPr lang="en-US" sz="2800" b="1" dirty="0" smtClean="0">
                <a:solidFill>
                  <a:srgbClr val="FFFF00"/>
                </a:solidFill>
              </a:rPr>
              <a:t>c.8:22</a:t>
            </a:r>
            <a:endParaRPr lang="en-US" sz="2400" b="1" dirty="0" smtClean="0">
              <a:solidFill>
                <a:srgbClr val="FFFF00"/>
              </a:solidFill>
            </a:endParaRPr>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wipe(left)">
                                      <p:cBhvr>
                                        <p:cTn id="7" dur="500"/>
                                        <p:tgtEl>
                                          <p:spTgt spid="11266"/>
                                        </p:tgtEl>
                                      </p:cBhvr>
                                    </p:animEffect>
                                  </p:childTnLst>
                                </p:cTn>
                              </p:par>
                            </p:childTnLst>
                          </p:cTn>
                        </p:par>
                        <p:par>
                          <p:cTn id="8" fill="hold">
                            <p:stCondLst>
                              <p:cond delay="500"/>
                            </p:stCondLst>
                            <p:childTnLst>
                              <p:par>
                                <p:cTn id="9" presetID="17" presetClass="entr" presetSubtype="8" fill="hold" grpId="0" nodeType="afterEffect">
                                  <p:stCondLst>
                                    <p:cond delay="1500"/>
                                  </p:stCondLst>
                                  <p:childTnLst>
                                    <p:set>
                                      <p:cBhvr>
                                        <p:cTn id="10" dur="1" fill="hold">
                                          <p:stCondLst>
                                            <p:cond delay="0"/>
                                          </p:stCondLst>
                                        </p:cTn>
                                        <p:tgtEl>
                                          <p:spTgt spid="11267">
                                            <p:txEl>
                                              <p:pRg st="0" end="0"/>
                                            </p:txEl>
                                          </p:spTgt>
                                        </p:tgtEl>
                                        <p:attrNameLst>
                                          <p:attrName>style.visibility</p:attrName>
                                        </p:attrNameLst>
                                      </p:cBhvr>
                                      <p:to>
                                        <p:strVal val="visible"/>
                                      </p:to>
                                    </p:set>
                                    <p:anim calcmode="lin" valueType="num">
                                      <p:cBhvr>
                                        <p:cTn id="11" dur="1000" fill="hold"/>
                                        <p:tgtEl>
                                          <p:spTgt spid="11267">
                                            <p:txEl>
                                              <p:pRg st="0" end="0"/>
                                            </p:txEl>
                                          </p:spTgt>
                                        </p:tgtEl>
                                        <p:attrNameLst>
                                          <p:attrName>ppt_x</p:attrName>
                                        </p:attrNameLst>
                                      </p:cBhvr>
                                      <p:tavLst>
                                        <p:tav tm="0">
                                          <p:val>
                                            <p:strVal val="#ppt_x-#ppt_w/2"/>
                                          </p:val>
                                        </p:tav>
                                        <p:tav tm="100000">
                                          <p:val>
                                            <p:strVal val="#ppt_x"/>
                                          </p:val>
                                        </p:tav>
                                      </p:tavLst>
                                    </p:anim>
                                    <p:anim calcmode="lin" valueType="num">
                                      <p:cBhvr>
                                        <p:cTn id="12" dur="1000" fill="hold"/>
                                        <p:tgtEl>
                                          <p:spTgt spid="11267">
                                            <p:txEl>
                                              <p:pRg st="0" end="0"/>
                                            </p:txEl>
                                          </p:spTgt>
                                        </p:tgtEl>
                                        <p:attrNameLst>
                                          <p:attrName>ppt_y</p:attrName>
                                        </p:attrNameLst>
                                      </p:cBhvr>
                                      <p:tavLst>
                                        <p:tav tm="0">
                                          <p:val>
                                            <p:strVal val="#ppt_y"/>
                                          </p:val>
                                        </p:tav>
                                        <p:tav tm="100000">
                                          <p:val>
                                            <p:strVal val="#ppt_y"/>
                                          </p:val>
                                        </p:tav>
                                      </p:tavLst>
                                    </p:anim>
                                    <p:anim calcmode="lin" valueType="num">
                                      <p:cBhvr>
                                        <p:cTn id="13" dur="1000" fill="hold"/>
                                        <p:tgtEl>
                                          <p:spTgt spid="11267">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11267">
                                            <p:txEl>
                                              <p:pRg st="0" end="0"/>
                                            </p:txEl>
                                          </p:spTgt>
                                        </p:tgtEl>
                                        <p:attrNameLst>
                                          <p:attrName>ppt_h</p:attrName>
                                        </p:attrNameLst>
                                      </p:cBhvr>
                                      <p:tavLst>
                                        <p:tav tm="0">
                                          <p:val>
                                            <p:strVal val="#ppt_h"/>
                                          </p:val>
                                        </p:tav>
                                        <p:tav tm="100000">
                                          <p:val>
                                            <p:strVal val="#ppt_h"/>
                                          </p:val>
                                        </p:tav>
                                      </p:tavLst>
                                    </p:anim>
                                  </p:childTnLst>
                                </p:cTn>
                              </p:par>
                            </p:childTnLst>
                          </p:cTn>
                        </p:par>
                        <p:par>
                          <p:cTn id="15" fill="hold">
                            <p:stCondLst>
                              <p:cond delay="3000"/>
                            </p:stCondLst>
                            <p:childTnLst>
                              <p:par>
                                <p:cTn id="16" presetID="17" presetClass="entr" presetSubtype="8" fill="hold" grpId="0" nodeType="afterEffect">
                                  <p:stCondLst>
                                    <p:cond delay="1500"/>
                                  </p:stCondLst>
                                  <p:childTnLst>
                                    <p:set>
                                      <p:cBhvr>
                                        <p:cTn id="17" dur="1" fill="hold">
                                          <p:stCondLst>
                                            <p:cond delay="0"/>
                                          </p:stCondLst>
                                        </p:cTn>
                                        <p:tgtEl>
                                          <p:spTgt spid="11267">
                                            <p:txEl>
                                              <p:pRg st="1" end="1"/>
                                            </p:txEl>
                                          </p:spTgt>
                                        </p:tgtEl>
                                        <p:attrNameLst>
                                          <p:attrName>style.visibility</p:attrName>
                                        </p:attrNameLst>
                                      </p:cBhvr>
                                      <p:to>
                                        <p:strVal val="visible"/>
                                      </p:to>
                                    </p:set>
                                    <p:anim calcmode="lin" valueType="num">
                                      <p:cBhvr>
                                        <p:cTn id="18" dur="1000" fill="hold"/>
                                        <p:tgtEl>
                                          <p:spTgt spid="11267">
                                            <p:txEl>
                                              <p:pRg st="1" end="1"/>
                                            </p:txEl>
                                          </p:spTgt>
                                        </p:tgtEl>
                                        <p:attrNameLst>
                                          <p:attrName>ppt_x</p:attrName>
                                        </p:attrNameLst>
                                      </p:cBhvr>
                                      <p:tavLst>
                                        <p:tav tm="0">
                                          <p:val>
                                            <p:strVal val="#ppt_x-#ppt_w/2"/>
                                          </p:val>
                                        </p:tav>
                                        <p:tav tm="100000">
                                          <p:val>
                                            <p:strVal val="#ppt_x"/>
                                          </p:val>
                                        </p:tav>
                                      </p:tavLst>
                                    </p:anim>
                                    <p:anim calcmode="lin" valueType="num">
                                      <p:cBhvr>
                                        <p:cTn id="19" dur="1000" fill="hold"/>
                                        <p:tgtEl>
                                          <p:spTgt spid="11267">
                                            <p:txEl>
                                              <p:pRg st="1" end="1"/>
                                            </p:txEl>
                                          </p:spTgt>
                                        </p:tgtEl>
                                        <p:attrNameLst>
                                          <p:attrName>ppt_y</p:attrName>
                                        </p:attrNameLst>
                                      </p:cBhvr>
                                      <p:tavLst>
                                        <p:tav tm="0">
                                          <p:val>
                                            <p:strVal val="#ppt_y"/>
                                          </p:val>
                                        </p:tav>
                                        <p:tav tm="100000">
                                          <p:val>
                                            <p:strVal val="#ppt_y"/>
                                          </p:val>
                                        </p:tav>
                                      </p:tavLst>
                                    </p:anim>
                                    <p:anim calcmode="lin" valueType="num">
                                      <p:cBhvr>
                                        <p:cTn id="20" dur="1000" fill="hold"/>
                                        <p:tgtEl>
                                          <p:spTgt spid="11267">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11267">
                                            <p:txEl>
                                              <p:pRg st="1" end="1"/>
                                            </p:txEl>
                                          </p:spTgt>
                                        </p:tgtEl>
                                        <p:attrNameLst>
                                          <p:attrName>ppt_h</p:attrName>
                                        </p:attrNameLst>
                                      </p:cBhvr>
                                      <p:tavLst>
                                        <p:tav tm="0">
                                          <p:val>
                                            <p:strVal val="#ppt_h"/>
                                          </p:val>
                                        </p:tav>
                                        <p:tav tm="100000">
                                          <p:val>
                                            <p:strVal val="#ppt_h"/>
                                          </p:val>
                                        </p:tav>
                                      </p:tavLst>
                                    </p:anim>
                                  </p:childTnLst>
                                </p:cTn>
                              </p:par>
                            </p:childTnLst>
                          </p:cTn>
                        </p:par>
                        <p:par>
                          <p:cTn id="22" fill="hold">
                            <p:stCondLst>
                              <p:cond delay="5500"/>
                            </p:stCondLst>
                            <p:childTnLst>
                              <p:par>
                                <p:cTn id="23" presetID="17" presetClass="entr" presetSubtype="8" fill="hold" grpId="0" nodeType="afterEffect">
                                  <p:stCondLst>
                                    <p:cond delay="1500"/>
                                  </p:stCondLst>
                                  <p:childTnLst>
                                    <p:set>
                                      <p:cBhvr>
                                        <p:cTn id="24" dur="1" fill="hold">
                                          <p:stCondLst>
                                            <p:cond delay="0"/>
                                          </p:stCondLst>
                                        </p:cTn>
                                        <p:tgtEl>
                                          <p:spTgt spid="11267">
                                            <p:txEl>
                                              <p:pRg st="2" end="2"/>
                                            </p:txEl>
                                          </p:spTgt>
                                        </p:tgtEl>
                                        <p:attrNameLst>
                                          <p:attrName>style.visibility</p:attrName>
                                        </p:attrNameLst>
                                      </p:cBhvr>
                                      <p:to>
                                        <p:strVal val="visible"/>
                                      </p:to>
                                    </p:set>
                                    <p:anim calcmode="lin" valueType="num">
                                      <p:cBhvr>
                                        <p:cTn id="25" dur="1000" fill="hold"/>
                                        <p:tgtEl>
                                          <p:spTgt spid="11267">
                                            <p:txEl>
                                              <p:pRg st="2" end="2"/>
                                            </p:txEl>
                                          </p:spTgt>
                                        </p:tgtEl>
                                        <p:attrNameLst>
                                          <p:attrName>ppt_x</p:attrName>
                                        </p:attrNameLst>
                                      </p:cBhvr>
                                      <p:tavLst>
                                        <p:tav tm="0">
                                          <p:val>
                                            <p:strVal val="#ppt_x-#ppt_w/2"/>
                                          </p:val>
                                        </p:tav>
                                        <p:tav tm="100000">
                                          <p:val>
                                            <p:strVal val="#ppt_x"/>
                                          </p:val>
                                        </p:tav>
                                      </p:tavLst>
                                    </p:anim>
                                    <p:anim calcmode="lin" valueType="num">
                                      <p:cBhvr>
                                        <p:cTn id="26" dur="1000" fill="hold"/>
                                        <p:tgtEl>
                                          <p:spTgt spid="11267">
                                            <p:txEl>
                                              <p:pRg st="2" end="2"/>
                                            </p:txEl>
                                          </p:spTgt>
                                        </p:tgtEl>
                                        <p:attrNameLst>
                                          <p:attrName>ppt_y</p:attrName>
                                        </p:attrNameLst>
                                      </p:cBhvr>
                                      <p:tavLst>
                                        <p:tav tm="0">
                                          <p:val>
                                            <p:strVal val="#ppt_y"/>
                                          </p:val>
                                        </p:tav>
                                        <p:tav tm="100000">
                                          <p:val>
                                            <p:strVal val="#ppt_y"/>
                                          </p:val>
                                        </p:tav>
                                      </p:tavLst>
                                    </p:anim>
                                    <p:anim calcmode="lin" valueType="num">
                                      <p:cBhvr>
                                        <p:cTn id="27" dur="1000" fill="hold"/>
                                        <p:tgtEl>
                                          <p:spTgt spid="11267">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11267">
                                            <p:txEl>
                                              <p:pRg st="2" end="2"/>
                                            </p:txEl>
                                          </p:spTgt>
                                        </p:tgtEl>
                                        <p:attrNameLst>
                                          <p:attrName>ppt_h</p:attrName>
                                        </p:attrNameLst>
                                      </p:cBhvr>
                                      <p:tavLst>
                                        <p:tav tm="0">
                                          <p:val>
                                            <p:strVal val="#ppt_h"/>
                                          </p:val>
                                        </p:tav>
                                        <p:tav tm="100000">
                                          <p:val>
                                            <p:strVal val="#ppt_h"/>
                                          </p:val>
                                        </p:tav>
                                      </p:tavLst>
                                    </p:anim>
                                  </p:childTnLst>
                                </p:cTn>
                              </p:par>
                            </p:childTnLst>
                          </p:cTn>
                        </p:par>
                        <p:par>
                          <p:cTn id="29" fill="hold">
                            <p:stCondLst>
                              <p:cond delay="8000"/>
                            </p:stCondLst>
                            <p:childTnLst>
                              <p:par>
                                <p:cTn id="30" presetID="17" presetClass="entr" presetSubtype="8" fill="hold" grpId="0" nodeType="afterEffect">
                                  <p:stCondLst>
                                    <p:cond delay="1500"/>
                                  </p:stCondLst>
                                  <p:childTnLst>
                                    <p:set>
                                      <p:cBhvr>
                                        <p:cTn id="31" dur="1" fill="hold">
                                          <p:stCondLst>
                                            <p:cond delay="0"/>
                                          </p:stCondLst>
                                        </p:cTn>
                                        <p:tgtEl>
                                          <p:spTgt spid="11267">
                                            <p:txEl>
                                              <p:pRg st="3" end="3"/>
                                            </p:txEl>
                                          </p:spTgt>
                                        </p:tgtEl>
                                        <p:attrNameLst>
                                          <p:attrName>style.visibility</p:attrName>
                                        </p:attrNameLst>
                                      </p:cBhvr>
                                      <p:to>
                                        <p:strVal val="visible"/>
                                      </p:to>
                                    </p:set>
                                    <p:anim calcmode="lin" valueType="num">
                                      <p:cBhvr>
                                        <p:cTn id="32" dur="1000" fill="hold"/>
                                        <p:tgtEl>
                                          <p:spTgt spid="11267">
                                            <p:txEl>
                                              <p:pRg st="3" end="3"/>
                                            </p:txEl>
                                          </p:spTgt>
                                        </p:tgtEl>
                                        <p:attrNameLst>
                                          <p:attrName>ppt_x</p:attrName>
                                        </p:attrNameLst>
                                      </p:cBhvr>
                                      <p:tavLst>
                                        <p:tav tm="0">
                                          <p:val>
                                            <p:strVal val="#ppt_x-#ppt_w/2"/>
                                          </p:val>
                                        </p:tav>
                                        <p:tav tm="100000">
                                          <p:val>
                                            <p:strVal val="#ppt_x"/>
                                          </p:val>
                                        </p:tav>
                                      </p:tavLst>
                                    </p:anim>
                                    <p:anim calcmode="lin" valueType="num">
                                      <p:cBhvr>
                                        <p:cTn id="33" dur="1000" fill="hold"/>
                                        <p:tgtEl>
                                          <p:spTgt spid="11267">
                                            <p:txEl>
                                              <p:pRg st="3" end="3"/>
                                            </p:txEl>
                                          </p:spTgt>
                                        </p:tgtEl>
                                        <p:attrNameLst>
                                          <p:attrName>ppt_y</p:attrName>
                                        </p:attrNameLst>
                                      </p:cBhvr>
                                      <p:tavLst>
                                        <p:tav tm="0">
                                          <p:val>
                                            <p:strVal val="#ppt_y"/>
                                          </p:val>
                                        </p:tav>
                                        <p:tav tm="100000">
                                          <p:val>
                                            <p:strVal val="#ppt_y"/>
                                          </p:val>
                                        </p:tav>
                                      </p:tavLst>
                                    </p:anim>
                                    <p:anim calcmode="lin" valueType="num">
                                      <p:cBhvr>
                                        <p:cTn id="34" dur="1000" fill="hold"/>
                                        <p:tgtEl>
                                          <p:spTgt spid="11267">
                                            <p:txEl>
                                              <p:pRg st="3" end="3"/>
                                            </p:txEl>
                                          </p:spTgt>
                                        </p:tgtEl>
                                        <p:attrNameLst>
                                          <p:attrName>ppt_w</p:attrName>
                                        </p:attrNameLst>
                                      </p:cBhvr>
                                      <p:tavLst>
                                        <p:tav tm="0">
                                          <p:val>
                                            <p:fltVal val="0"/>
                                          </p:val>
                                        </p:tav>
                                        <p:tav tm="100000">
                                          <p:val>
                                            <p:strVal val="#ppt_w"/>
                                          </p:val>
                                        </p:tav>
                                      </p:tavLst>
                                    </p:anim>
                                    <p:anim calcmode="lin" valueType="num">
                                      <p:cBhvr>
                                        <p:cTn id="35" dur="1000" fill="hold"/>
                                        <p:tgtEl>
                                          <p:spTgt spid="11267">
                                            <p:txEl>
                                              <p:pRg st="3" end="3"/>
                                            </p:txEl>
                                          </p:spTgt>
                                        </p:tgtEl>
                                        <p:attrNameLst>
                                          <p:attrName>ppt_h</p:attrName>
                                        </p:attrNameLst>
                                      </p:cBhvr>
                                      <p:tavLst>
                                        <p:tav tm="0">
                                          <p:val>
                                            <p:strVal val="#ppt_h"/>
                                          </p:val>
                                        </p:tav>
                                        <p:tav tm="100000">
                                          <p:val>
                                            <p:strVal val="#ppt_h"/>
                                          </p:val>
                                        </p:tav>
                                      </p:tavLst>
                                    </p:anim>
                                  </p:childTnLst>
                                </p:cTn>
                              </p:par>
                            </p:childTnLst>
                          </p:cTn>
                        </p:par>
                        <p:par>
                          <p:cTn id="36" fill="hold">
                            <p:stCondLst>
                              <p:cond delay="10500"/>
                            </p:stCondLst>
                            <p:childTnLst>
                              <p:par>
                                <p:cTn id="37" presetID="17" presetClass="entr" presetSubtype="8" fill="hold" grpId="0" nodeType="afterEffect">
                                  <p:stCondLst>
                                    <p:cond delay="1500"/>
                                  </p:stCondLst>
                                  <p:childTnLst>
                                    <p:set>
                                      <p:cBhvr>
                                        <p:cTn id="38" dur="1" fill="hold">
                                          <p:stCondLst>
                                            <p:cond delay="0"/>
                                          </p:stCondLst>
                                        </p:cTn>
                                        <p:tgtEl>
                                          <p:spTgt spid="11267">
                                            <p:txEl>
                                              <p:pRg st="4" end="4"/>
                                            </p:txEl>
                                          </p:spTgt>
                                        </p:tgtEl>
                                        <p:attrNameLst>
                                          <p:attrName>style.visibility</p:attrName>
                                        </p:attrNameLst>
                                      </p:cBhvr>
                                      <p:to>
                                        <p:strVal val="visible"/>
                                      </p:to>
                                    </p:set>
                                    <p:anim calcmode="lin" valueType="num">
                                      <p:cBhvr>
                                        <p:cTn id="39" dur="1000" fill="hold"/>
                                        <p:tgtEl>
                                          <p:spTgt spid="11267">
                                            <p:txEl>
                                              <p:pRg st="4" end="4"/>
                                            </p:txEl>
                                          </p:spTgt>
                                        </p:tgtEl>
                                        <p:attrNameLst>
                                          <p:attrName>ppt_x</p:attrName>
                                        </p:attrNameLst>
                                      </p:cBhvr>
                                      <p:tavLst>
                                        <p:tav tm="0">
                                          <p:val>
                                            <p:strVal val="#ppt_x-#ppt_w/2"/>
                                          </p:val>
                                        </p:tav>
                                        <p:tav tm="100000">
                                          <p:val>
                                            <p:strVal val="#ppt_x"/>
                                          </p:val>
                                        </p:tav>
                                      </p:tavLst>
                                    </p:anim>
                                    <p:anim calcmode="lin" valueType="num">
                                      <p:cBhvr>
                                        <p:cTn id="40" dur="1000" fill="hold"/>
                                        <p:tgtEl>
                                          <p:spTgt spid="11267">
                                            <p:txEl>
                                              <p:pRg st="4" end="4"/>
                                            </p:txEl>
                                          </p:spTgt>
                                        </p:tgtEl>
                                        <p:attrNameLst>
                                          <p:attrName>ppt_y</p:attrName>
                                        </p:attrNameLst>
                                      </p:cBhvr>
                                      <p:tavLst>
                                        <p:tav tm="0">
                                          <p:val>
                                            <p:strVal val="#ppt_y"/>
                                          </p:val>
                                        </p:tav>
                                        <p:tav tm="100000">
                                          <p:val>
                                            <p:strVal val="#ppt_y"/>
                                          </p:val>
                                        </p:tav>
                                      </p:tavLst>
                                    </p:anim>
                                    <p:anim calcmode="lin" valueType="num">
                                      <p:cBhvr>
                                        <p:cTn id="41" dur="1000" fill="hold"/>
                                        <p:tgtEl>
                                          <p:spTgt spid="11267">
                                            <p:txEl>
                                              <p:pRg st="4" end="4"/>
                                            </p:txEl>
                                          </p:spTgt>
                                        </p:tgtEl>
                                        <p:attrNameLst>
                                          <p:attrName>ppt_w</p:attrName>
                                        </p:attrNameLst>
                                      </p:cBhvr>
                                      <p:tavLst>
                                        <p:tav tm="0">
                                          <p:val>
                                            <p:fltVal val="0"/>
                                          </p:val>
                                        </p:tav>
                                        <p:tav tm="100000">
                                          <p:val>
                                            <p:strVal val="#ppt_w"/>
                                          </p:val>
                                        </p:tav>
                                      </p:tavLst>
                                    </p:anim>
                                    <p:anim calcmode="lin" valueType="num">
                                      <p:cBhvr>
                                        <p:cTn id="42" dur="1000" fill="hold"/>
                                        <p:tgtEl>
                                          <p:spTgt spid="11267">
                                            <p:txEl>
                                              <p:pRg st="4" end="4"/>
                                            </p:txEl>
                                          </p:spTgt>
                                        </p:tgtEl>
                                        <p:attrNameLst>
                                          <p:attrName>ppt_h</p:attrName>
                                        </p:attrNameLst>
                                      </p:cBhvr>
                                      <p:tavLst>
                                        <p:tav tm="0">
                                          <p:val>
                                            <p:strVal val="#ppt_h"/>
                                          </p:val>
                                        </p:tav>
                                        <p:tav tm="100000">
                                          <p:val>
                                            <p:strVal val="#ppt_h"/>
                                          </p:val>
                                        </p:tav>
                                      </p:tavLst>
                                    </p:anim>
                                  </p:childTnLst>
                                </p:cTn>
                              </p:par>
                            </p:childTnLst>
                          </p:cTn>
                        </p:par>
                        <p:par>
                          <p:cTn id="43" fill="hold">
                            <p:stCondLst>
                              <p:cond delay="13000"/>
                            </p:stCondLst>
                            <p:childTnLst>
                              <p:par>
                                <p:cTn id="44" presetID="17" presetClass="entr" presetSubtype="8" fill="hold" grpId="0" nodeType="afterEffect">
                                  <p:stCondLst>
                                    <p:cond delay="1500"/>
                                  </p:stCondLst>
                                  <p:childTnLst>
                                    <p:set>
                                      <p:cBhvr>
                                        <p:cTn id="45" dur="1" fill="hold">
                                          <p:stCondLst>
                                            <p:cond delay="0"/>
                                          </p:stCondLst>
                                        </p:cTn>
                                        <p:tgtEl>
                                          <p:spTgt spid="11267">
                                            <p:txEl>
                                              <p:pRg st="5" end="5"/>
                                            </p:txEl>
                                          </p:spTgt>
                                        </p:tgtEl>
                                        <p:attrNameLst>
                                          <p:attrName>style.visibility</p:attrName>
                                        </p:attrNameLst>
                                      </p:cBhvr>
                                      <p:to>
                                        <p:strVal val="visible"/>
                                      </p:to>
                                    </p:set>
                                    <p:anim calcmode="lin" valueType="num">
                                      <p:cBhvr>
                                        <p:cTn id="46" dur="1000" fill="hold"/>
                                        <p:tgtEl>
                                          <p:spTgt spid="11267">
                                            <p:txEl>
                                              <p:pRg st="5" end="5"/>
                                            </p:txEl>
                                          </p:spTgt>
                                        </p:tgtEl>
                                        <p:attrNameLst>
                                          <p:attrName>ppt_x</p:attrName>
                                        </p:attrNameLst>
                                      </p:cBhvr>
                                      <p:tavLst>
                                        <p:tav tm="0">
                                          <p:val>
                                            <p:strVal val="#ppt_x-#ppt_w/2"/>
                                          </p:val>
                                        </p:tav>
                                        <p:tav tm="100000">
                                          <p:val>
                                            <p:strVal val="#ppt_x"/>
                                          </p:val>
                                        </p:tav>
                                      </p:tavLst>
                                    </p:anim>
                                    <p:anim calcmode="lin" valueType="num">
                                      <p:cBhvr>
                                        <p:cTn id="47" dur="1000" fill="hold"/>
                                        <p:tgtEl>
                                          <p:spTgt spid="11267">
                                            <p:txEl>
                                              <p:pRg st="5" end="5"/>
                                            </p:txEl>
                                          </p:spTgt>
                                        </p:tgtEl>
                                        <p:attrNameLst>
                                          <p:attrName>ppt_y</p:attrName>
                                        </p:attrNameLst>
                                      </p:cBhvr>
                                      <p:tavLst>
                                        <p:tav tm="0">
                                          <p:val>
                                            <p:strVal val="#ppt_y"/>
                                          </p:val>
                                        </p:tav>
                                        <p:tav tm="100000">
                                          <p:val>
                                            <p:strVal val="#ppt_y"/>
                                          </p:val>
                                        </p:tav>
                                      </p:tavLst>
                                    </p:anim>
                                    <p:anim calcmode="lin" valueType="num">
                                      <p:cBhvr>
                                        <p:cTn id="48" dur="1000" fill="hold"/>
                                        <p:tgtEl>
                                          <p:spTgt spid="11267">
                                            <p:txEl>
                                              <p:pRg st="5" end="5"/>
                                            </p:txEl>
                                          </p:spTgt>
                                        </p:tgtEl>
                                        <p:attrNameLst>
                                          <p:attrName>ppt_w</p:attrName>
                                        </p:attrNameLst>
                                      </p:cBhvr>
                                      <p:tavLst>
                                        <p:tav tm="0">
                                          <p:val>
                                            <p:fltVal val="0"/>
                                          </p:val>
                                        </p:tav>
                                        <p:tav tm="100000">
                                          <p:val>
                                            <p:strVal val="#ppt_w"/>
                                          </p:val>
                                        </p:tav>
                                      </p:tavLst>
                                    </p:anim>
                                    <p:anim calcmode="lin" valueType="num">
                                      <p:cBhvr>
                                        <p:cTn id="49" dur="1000" fill="hold"/>
                                        <p:tgtEl>
                                          <p:spTgt spid="11267">
                                            <p:txEl>
                                              <p:pRg st="5" end="5"/>
                                            </p:txEl>
                                          </p:spTgt>
                                        </p:tgtEl>
                                        <p:attrNameLst>
                                          <p:attrName>ppt_h</p:attrName>
                                        </p:attrNameLst>
                                      </p:cBhvr>
                                      <p:tavLst>
                                        <p:tav tm="0">
                                          <p:val>
                                            <p:strVal val="#ppt_h"/>
                                          </p:val>
                                        </p:tav>
                                        <p:tav tm="100000">
                                          <p:val>
                                            <p:strVal val="#ppt_h"/>
                                          </p:val>
                                        </p:tav>
                                      </p:tavLst>
                                    </p:anim>
                                  </p:childTnLst>
                                </p:cTn>
                              </p:par>
                            </p:childTnLst>
                          </p:cTn>
                        </p:par>
                        <p:par>
                          <p:cTn id="50" fill="hold">
                            <p:stCondLst>
                              <p:cond delay="15500"/>
                            </p:stCondLst>
                            <p:childTnLst>
                              <p:par>
                                <p:cTn id="51" presetID="17" presetClass="entr" presetSubtype="8" fill="hold" grpId="0" nodeType="afterEffect">
                                  <p:stCondLst>
                                    <p:cond delay="1500"/>
                                  </p:stCondLst>
                                  <p:childTnLst>
                                    <p:set>
                                      <p:cBhvr>
                                        <p:cTn id="52" dur="1" fill="hold">
                                          <p:stCondLst>
                                            <p:cond delay="0"/>
                                          </p:stCondLst>
                                        </p:cTn>
                                        <p:tgtEl>
                                          <p:spTgt spid="11267">
                                            <p:txEl>
                                              <p:pRg st="6" end="6"/>
                                            </p:txEl>
                                          </p:spTgt>
                                        </p:tgtEl>
                                        <p:attrNameLst>
                                          <p:attrName>style.visibility</p:attrName>
                                        </p:attrNameLst>
                                      </p:cBhvr>
                                      <p:to>
                                        <p:strVal val="visible"/>
                                      </p:to>
                                    </p:set>
                                    <p:anim calcmode="lin" valueType="num">
                                      <p:cBhvr>
                                        <p:cTn id="53" dur="1000" fill="hold"/>
                                        <p:tgtEl>
                                          <p:spTgt spid="11267">
                                            <p:txEl>
                                              <p:pRg st="6" end="6"/>
                                            </p:txEl>
                                          </p:spTgt>
                                        </p:tgtEl>
                                        <p:attrNameLst>
                                          <p:attrName>ppt_x</p:attrName>
                                        </p:attrNameLst>
                                      </p:cBhvr>
                                      <p:tavLst>
                                        <p:tav tm="0">
                                          <p:val>
                                            <p:strVal val="#ppt_x-#ppt_w/2"/>
                                          </p:val>
                                        </p:tav>
                                        <p:tav tm="100000">
                                          <p:val>
                                            <p:strVal val="#ppt_x"/>
                                          </p:val>
                                        </p:tav>
                                      </p:tavLst>
                                    </p:anim>
                                    <p:anim calcmode="lin" valueType="num">
                                      <p:cBhvr>
                                        <p:cTn id="54" dur="1000" fill="hold"/>
                                        <p:tgtEl>
                                          <p:spTgt spid="11267">
                                            <p:txEl>
                                              <p:pRg st="6" end="6"/>
                                            </p:txEl>
                                          </p:spTgt>
                                        </p:tgtEl>
                                        <p:attrNameLst>
                                          <p:attrName>ppt_y</p:attrName>
                                        </p:attrNameLst>
                                      </p:cBhvr>
                                      <p:tavLst>
                                        <p:tav tm="0">
                                          <p:val>
                                            <p:strVal val="#ppt_y"/>
                                          </p:val>
                                        </p:tav>
                                        <p:tav tm="100000">
                                          <p:val>
                                            <p:strVal val="#ppt_y"/>
                                          </p:val>
                                        </p:tav>
                                      </p:tavLst>
                                    </p:anim>
                                    <p:anim calcmode="lin" valueType="num">
                                      <p:cBhvr>
                                        <p:cTn id="55" dur="1000" fill="hold"/>
                                        <p:tgtEl>
                                          <p:spTgt spid="11267">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11267">
                                            <p:txEl>
                                              <p:pRg st="6" end="6"/>
                                            </p:txEl>
                                          </p:spTgt>
                                        </p:tgtEl>
                                        <p:attrNameLst>
                                          <p:attrName>ppt_h</p:attrName>
                                        </p:attrNameLst>
                                      </p:cBhvr>
                                      <p:tavLst>
                                        <p:tav tm="0">
                                          <p:val>
                                            <p:strVal val="#ppt_h"/>
                                          </p:val>
                                        </p:tav>
                                        <p:tav tm="100000">
                                          <p:val>
                                            <p:strVal val="#ppt_h"/>
                                          </p:val>
                                        </p:tav>
                                      </p:tavLst>
                                    </p:anim>
                                  </p:childTnLst>
                                </p:cTn>
                              </p:par>
                            </p:childTnLst>
                          </p:cTn>
                        </p:par>
                        <p:par>
                          <p:cTn id="57" fill="hold">
                            <p:stCondLst>
                              <p:cond delay="18000"/>
                            </p:stCondLst>
                            <p:childTnLst>
                              <p:par>
                                <p:cTn id="58" presetID="17" presetClass="entr" presetSubtype="8" fill="hold" grpId="0" nodeType="afterEffect">
                                  <p:stCondLst>
                                    <p:cond delay="1500"/>
                                  </p:stCondLst>
                                  <p:childTnLst>
                                    <p:set>
                                      <p:cBhvr>
                                        <p:cTn id="59" dur="1" fill="hold">
                                          <p:stCondLst>
                                            <p:cond delay="0"/>
                                          </p:stCondLst>
                                        </p:cTn>
                                        <p:tgtEl>
                                          <p:spTgt spid="11267">
                                            <p:txEl>
                                              <p:pRg st="7" end="7"/>
                                            </p:txEl>
                                          </p:spTgt>
                                        </p:tgtEl>
                                        <p:attrNameLst>
                                          <p:attrName>style.visibility</p:attrName>
                                        </p:attrNameLst>
                                      </p:cBhvr>
                                      <p:to>
                                        <p:strVal val="visible"/>
                                      </p:to>
                                    </p:set>
                                    <p:anim calcmode="lin" valueType="num">
                                      <p:cBhvr>
                                        <p:cTn id="60" dur="1000" fill="hold"/>
                                        <p:tgtEl>
                                          <p:spTgt spid="11267">
                                            <p:txEl>
                                              <p:pRg st="7" end="7"/>
                                            </p:txEl>
                                          </p:spTgt>
                                        </p:tgtEl>
                                        <p:attrNameLst>
                                          <p:attrName>ppt_x</p:attrName>
                                        </p:attrNameLst>
                                      </p:cBhvr>
                                      <p:tavLst>
                                        <p:tav tm="0">
                                          <p:val>
                                            <p:strVal val="#ppt_x-#ppt_w/2"/>
                                          </p:val>
                                        </p:tav>
                                        <p:tav tm="100000">
                                          <p:val>
                                            <p:strVal val="#ppt_x"/>
                                          </p:val>
                                        </p:tav>
                                      </p:tavLst>
                                    </p:anim>
                                    <p:anim calcmode="lin" valueType="num">
                                      <p:cBhvr>
                                        <p:cTn id="61" dur="1000" fill="hold"/>
                                        <p:tgtEl>
                                          <p:spTgt spid="11267">
                                            <p:txEl>
                                              <p:pRg st="7" end="7"/>
                                            </p:txEl>
                                          </p:spTgt>
                                        </p:tgtEl>
                                        <p:attrNameLst>
                                          <p:attrName>ppt_y</p:attrName>
                                        </p:attrNameLst>
                                      </p:cBhvr>
                                      <p:tavLst>
                                        <p:tav tm="0">
                                          <p:val>
                                            <p:strVal val="#ppt_y"/>
                                          </p:val>
                                        </p:tav>
                                        <p:tav tm="100000">
                                          <p:val>
                                            <p:strVal val="#ppt_y"/>
                                          </p:val>
                                        </p:tav>
                                      </p:tavLst>
                                    </p:anim>
                                    <p:anim calcmode="lin" valueType="num">
                                      <p:cBhvr>
                                        <p:cTn id="62" dur="1000" fill="hold"/>
                                        <p:tgtEl>
                                          <p:spTgt spid="11267">
                                            <p:txEl>
                                              <p:pRg st="7" end="7"/>
                                            </p:txEl>
                                          </p:spTgt>
                                        </p:tgtEl>
                                        <p:attrNameLst>
                                          <p:attrName>ppt_w</p:attrName>
                                        </p:attrNameLst>
                                      </p:cBhvr>
                                      <p:tavLst>
                                        <p:tav tm="0">
                                          <p:val>
                                            <p:fltVal val="0"/>
                                          </p:val>
                                        </p:tav>
                                        <p:tav tm="100000">
                                          <p:val>
                                            <p:strVal val="#ppt_w"/>
                                          </p:val>
                                        </p:tav>
                                      </p:tavLst>
                                    </p:anim>
                                    <p:anim calcmode="lin" valueType="num">
                                      <p:cBhvr>
                                        <p:cTn id="63" dur="1000" fill="hold"/>
                                        <p:tgtEl>
                                          <p:spTgt spid="11267">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utoUpdateAnimBg="0"/>
      <p:bldP spid="11267" grpId="0" build="p" autoUpdateAnimBg="0" advAuto="10000"/>
    </p:bldLst>
  </p:timing>
</p:sld>
</file>

<file path=ppt/theme/theme1.xml><?xml version="1.0" encoding="utf-8"?>
<a:theme xmlns:a="http://schemas.openxmlformats.org/drawingml/2006/main" name="1_Green_Blue texture template Segoe">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0C8349B-7BD4-4EAF-84F0-BBA39D6AFC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1_Green_Blue texture template Segoe</Template>
  <TotalTime>6128</TotalTime>
  <Words>354</Words>
  <Application>Microsoft Office PowerPoint</Application>
  <PresentationFormat>On-screen Show (4:3)</PresentationFormat>
  <Paragraphs>45</Paragraphs>
  <Slides>5</Slides>
  <Notes>2</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1_Green_Blue texture template Segoe</vt:lpstr>
      <vt:lpstr>White with Courier font for code slides</vt:lpstr>
      <vt:lpstr>The Conclusion of James</vt:lpstr>
      <vt:lpstr>Various Exhortations </vt:lpstr>
      <vt:lpstr>Facts We Know</vt:lpstr>
      <vt:lpstr>Various Exhortations </vt:lpstr>
      <vt:lpstr>Are Your Sins Hidden by the Blood of Christ?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Conclusion of James</dc:title>
  <dc:creator>Danny McKibben</dc:creator>
  <cp:keywords/>
  <cp:lastModifiedBy>Providence</cp:lastModifiedBy>
  <cp:revision>374</cp:revision>
  <dcterms:created xsi:type="dcterms:W3CDTF">2013-06-05T16:50:44Z</dcterms:created>
  <dcterms:modified xsi:type="dcterms:W3CDTF">2013-06-09T22:59:56Z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TC102867479990</vt:lpwstr>
  </property>
</Properties>
</file>