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65" r:id="rId4"/>
    <p:sldId id="257" r:id="rId5"/>
    <p:sldId id="272" r:id="rId6"/>
    <p:sldId id="273" r:id="rId7"/>
    <p:sldId id="26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5C5"/>
    <a:srgbClr val="FF7D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66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B7568F-1417-4D7C-A743-DD569CCFBFF0}" type="datetimeFigureOut">
              <a:rPr lang="en-US" smtClean="0"/>
              <a:pPr/>
              <a:t>5/26/2013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82BBA6-D7CB-4D86-808E-E1514CBF0D0B}" type="slidenum">
              <a:rPr lang="en-US" smtClean="0"/>
              <a:pPr/>
              <a:t>‹#›</a:t>
            </a:fld>
            <a:endParaRPr lang="en-US"/>
          </a:p>
        </p:txBody>
      </p:sp>
    </p:spTree>
    <p:extLst>
      <p:ext uri="{BB962C8B-B14F-4D97-AF65-F5344CB8AC3E}">
        <p14:creationId xmlns:p14="http://schemas.microsoft.com/office/powerpoint/2010/main" val="1696938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5/26/2013 11:52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5/26/2013 11:52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132468E-C603-472F-B387-15A8259DFBF5}" type="slidenum">
              <a:rPr lang="en-US" smtClean="0"/>
              <a:pPr>
                <a:defRPr/>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838200"/>
            <a:ext cx="7393781" cy="1143000"/>
          </a:xfrm>
        </p:spPr>
        <p:txBody>
          <a:bodyPr/>
          <a:lstStyle/>
          <a:p>
            <a:pPr algn="ctr"/>
            <a:r>
              <a:rPr lang="en-US" sz="6000" dirty="0" smtClean="0"/>
              <a:t>A Centurion's Great Faith</a:t>
            </a:r>
          </a:p>
        </p:txBody>
      </p:sp>
      <p:sp>
        <p:nvSpPr>
          <p:cNvPr id="6" name="TextBox 5"/>
          <p:cNvSpPr txBox="1"/>
          <p:nvPr/>
        </p:nvSpPr>
        <p:spPr>
          <a:xfrm>
            <a:off x="2133600" y="2438400"/>
            <a:ext cx="4648200" cy="1446550"/>
          </a:xfrm>
          <a:prstGeom prst="rect">
            <a:avLst/>
          </a:prstGeom>
          <a:noFill/>
        </p:spPr>
        <p:txBody>
          <a:bodyPr wrap="square" rtlCol="0">
            <a:spAutoFit/>
          </a:bodyPr>
          <a:lstStyle/>
          <a:p>
            <a:pPr algn="ctr"/>
            <a:r>
              <a:rPr lang="en-US" sz="4400" dirty="0" smtClean="0"/>
              <a:t>Matt.8:5-13</a:t>
            </a:r>
          </a:p>
          <a:p>
            <a:pPr algn="ctr"/>
            <a:r>
              <a:rPr lang="en-US" sz="4400" dirty="0" smtClean="0"/>
              <a:t>Luke 7:1-10</a:t>
            </a:r>
            <a:endParaRPr lang="en-US" sz="4400"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par>
                          <p:cTn id="10" fill="hold">
                            <p:stCondLst>
                              <p:cond delay="6000"/>
                            </p:stCondLst>
                            <p:childTnLst>
                              <p:par>
                                <p:cTn id="11" presetID="10" presetClass="entr" presetSubtype="0" fill="hold" grpId="1" nodeType="afterEffect">
                                  <p:stCondLst>
                                    <p:cond delay="0"/>
                                  </p:stCondLst>
                                  <p:iterate type="lt">
                                    <p:tmPct val="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895600" y="1295400"/>
            <a:ext cx="3657600" cy="461665"/>
          </a:xfrm>
        </p:spPr>
        <p:txBody>
          <a:bodyPr/>
          <a:lstStyle/>
          <a:p>
            <a:pPr algn="ctr"/>
            <a:r>
              <a:rPr lang="en-US" sz="4400" dirty="0" smtClean="0"/>
              <a:t>Capernaum</a:t>
            </a:r>
            <a:endParaRPr lang="en-US" sz="4400" dirty="0"/>
          </a:p>
        </p:txBody>
      </p:sp>
      <p:pic>
        <p:nvPicPr>
          <p:cNvPr id="24578" name="Picture 2" descr="http://bibleatlas.org/area/capernaum.jpg"/>
          <p:cNvPicPr>
            <a:picLocks noChangeAspect="1" noChangeArrowheads="1"/>
          </p:cNvPicPr>
          <p:nvPr/>
        </p:nvPicPr>
        <p:blipFill>
          <a:blip r:embed="rId3" cstate="print"/>
          <a:srcRect/>
          <a:stretch>
            <a:fillRect/>
          </a:stretch>
        </p:blipFill>
        <p:spPr bwMode="auto">
          <a:xfrm>
            <a:off x="152400" y="2590800"/>
            <a:ext cx="4572000" cy="4572000"/>
          </a:xfrm>
          <a:prstGeom prst="rect">
            <a:avLst/>
          </a:prstGeom>
          <a:noFill/>
        </p:spPr>
      </p:pic>
      <p:pic>
        <p:nvPicPr>
          <p:cNvPr id="24580" name="Picture 4" descr="http://www.biblelieux.com/images/Tabgha,_vue_aerienne_meridionale_115-07TB.jpg"/>
          <p:cNvPicPr>
            <a:picLocks noChangeAspect="1" noChangeArrowheads="1"/>
          </p:cNvPicPr>
          <p:nvPr/>
        </p:nvPicPr>
        <p:blipFill>
          <a:blip r:embed="rId4" cstate="print"/>
          <a:srcRect/>
          <a:stretch>
            <a:fillRect/>
          </a:stretch>
        </p:blipFill>
        <p:spPr bwMode="auto">
          <a:xfrm>
            <a:off x="4325604" y="3581400"/>
            <a:ext cx="4894596" cy="3352800"/>
          </a:xfrm>
          <a:prstGeom prst="rect">
            <a:avLst/>
          </a:prstGeom>
          <a:noFill/>
        </p:spPr>
      </p:pic>
      <p:pic>
        <p:nvPicPr>
          <p:cNvPr id="24582" name="Picture 6" descr="http://www.welcometohosanna.com/LIFE_OF_JESUS/JESUS_LIFE_PIX/capernaumSiteFromSOG.jpg"/>
          <p:cNvPicPr>
            <a:picLocks noChangeAspect="1" noChangeArrowheads="1"/>
          </p:cNvPicPr>
          <p:nvPr/>
        </p:nvPicPr>
        <p:blipFill>
          <a:blip r:embed="rId5" cstate="print"/>
          <a:srcRect/>
          <a:stretch>
            <a:fillRect/>
          </a:stretch>
        </p:blipFill>
        <p:spPr bwMode="auto">
          <a:xfrm>
            <a:off x="0" y="-228600"/>
            <a:ext cx="9144000" cy="3672001"/>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1" fill="hold" nodeType="afterEffect">
                                  <p:stCondLst>
                                    <p:cond delay="0"/>
                                  </p:stCondLst>
                                  <p:childTnLst>
                                    <p:set>
                                      <p:cBhvr>
                                        <p:cTn id="12" dur="1" fill="hold">
                                          <p:stCondLst>
                                            <p:cond delay="0"/>
                                          </p:stCondLst>
                                        </p:cTn>
                                        <p:tgtEl>
                                          <p:spTgt spid="24578"/>
                                        </p:tgtEl>
                                        <p:attrNameLst>
                                          <p:attrName>style.visibility</p:attrName>
                                        </p:attrNameLst>
                                      </p:cBhvr>
                                      <p:to>
                                        <p:strVal val="visible"/>
                                      </p:to>
                                    </p:set>
                                    <p:animEffect transition="in" filter="wipe(up)">
                                      <p:cBhvr>
                                        <p:cTn id="13" dur="500"/>
                                        <p:tgtEl>
                                          <p:spTgt spid="24578"/>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24580"/>
                                        </p:tgtEl>
                                        <p:attrNameLst>
                                          <p:attrName>style.visibility</p:attrName>
                                        </p:attrNameLst>
                                      </p:cBhvr>
                                      <p:to>
                                        <p:strVal val="visible"/>
                                      </p:to>
                                    </p:set>
                                    <p:animEffect transition="in" filter="wipe(left)">
                                      <p:cBhvr>
                                        <p:cTn id="18" dur="500"/>
                                        <p:tgtEl>
                                          <p:spTgt spid="2458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24582"/>
                                        </p:tgtEl>
                                        <p:attrNameLst>
                                          <p:attrName>style.visibility</p:attrName>
                                        </p:attrNameLst>
                                      </p:cBhvr>
                                      <p:to>
                                        <p:strVal val="visible"/>
                                      </p:to>
                                    </p:set>
                                    <p:animEffect transition="in" filter="wipe(left)">
                                      <p:cBhvr>
                                        <p:cTn id="23" dur="500"/>
                                        <p:tgtEl>
                                          <p:spTgt spid="245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010400" cy="664797"/>
          </a:xfrm>
        </p:spPr>
        <p:txBody>
          <a:bodyPr/>
          <a:lstStyle/>
          <a:p>
            <a:pPr algn="ctr"/>
            <a:r>
              <a:rPr lang="en-US" dirty="0" smtClean="0"/>
              <a:t>A Centurion's Great Faith</a:t>
            </a:r>
            <a:endParaRPr lang="en-US" dirty="0"/>
          </a:p>
        </p:txBody>
      </p:sp>
      <p:sp>
        <p:nvSpPr>
          <p:cNvPr id="5" name="Text Placeholder 4"/>
          <p:cNvSpPr>
            <a:spLocks noGrp="1"/>
          </p:cNvSpPr>
          <p:nvPr>
            <p:ph type="body" sz="quarter" idx="10"/>
          </p:nvPr>
        </p:nvSpPr>
        <p:spPr>
          <a:xfrm>
            <a:off x="76200" y="990600"/>
            <a:ext cx="8991600" cy="6915739"/>
          </a:xfrm>
        </p:spPr>
        <p:txBody>
          <a:bodyPr/>
          <a:lstStyle/>
          <a:p>
            <a:r>
              <a:rPr lang="en-US" sz="3300" b="1" dirty="0" smtClean="0">
                <a:solidFill>
                  <a:srgbClr val="FFFF00"/>
                </a:solidFill>
              </a:rPr>
              <a:t>His Servant Was a Dear Friend:  </a:t>
            </a:r>
            <a:r>
              <a:rPr lang="en-US" sz="3000" dirty="0" smtClean="0">
                <a:solidFill>
                  <a:schemeClr val="accent1">
                    <a:lumMod val="40000"/>
                    <a:lumOff val="60000"/>
                  </a:schemeClr>
                </a:solidFill>
              </a:rPr>
              <a:t>Vs.2</a:t>
            </a:r>
            <a:r>
              <a:rPr lang="en-US" sz="3000" dirty="0" smtClean="0"/>
              <a:t>,  “Valued (figuratively): - dear, more honorable, precious, in reputation.”  His actions showed it, </a:t>
            </a:r>
            <a:r>
              <a:rPr lang="en-US" sz="3000" dirty="0" smtClean="0">
                <a:solidFill>
                  <a:schemeClr val="accent1">
                    <a:lumMod val="40000"/>
                    <a:lumOff val="60000"/>
                  </a:schemeClr>
                </a:solidFill>
              </a:rPr>
              <a:t>vs.3.  Prov.17:17</a:t>
            </a:r>
          </a:p>
          <a:p>
            <a:r>
              <a:rPr lang="en-US" sz="3300" b="1" dirty="0" smtClean="0">
                <a:solidFill>
                  <a:srgbClr val="FFFF00"/>
                </a:solidFill>
              </a:rPr>
              <a:t>What Others Thought About Him</a:t>
            </a:r>
            <a:r>
              <a:rPr lang="en-US" sz="3300" dirty="0" smtClean="0"/>
              <a:t>:  </a:t>
            </a:r>
            <a:r>
              <a:rPr lang="en-US" sz="3000" dirty="0" smtClean="0">
                <a:solidFill>
                  <a:schemeClr val="accent1">
                    <a:lumMod val="40000"/>
                    <a:lumOff val="60000"/>
                  </a:schemeClr>
                </a:solidFill>
              </a:rPr>
              <a:t>Vs.3-5</a:t>
            </a:r>
            <a:r>
              <a:rPr lang="en-US" sz="3000" dirty="0" smtClean="0"/>
              <a:t> Character</a:t>
            </a:r>
          </a:p>
          <a:p>
            <a:r>
              <a:rPr lang="en-US" sz="3000" dirty="0" smtClean="0"/>
              <a:t>The elders of the Jews acted on his request.</a:t>
            </a:r>
          </a:p>
          <a:p>
            <a:r>
              <a:rPr lang="en-US" sz="3000" dirty="0" smtClean="0"/>
              <a:t>They pleaded with Jesus earnestly.    (not Stoic)</a:t>
            </a:r>
          </a:p>
          <a:p>
            <a:r>
              <a:rPr lang="en-US" sz="3000" dirty="0" smtClean="0"/>
              <a:t>Said he was Worthy to Help.</a:t>
            </a:r>
          </a:p>
          <a:p>
            <a:r>
              <a:rPr lang="en-US" sz="3000" dirty="0" smtClean="0"/>
              <a:t>They Said He Loved our Nation.</a:t>
            </a:r>
          </a:p>
          <a:p>
            <a:r>
              <a:rPr lang="en-US" sz="3000" dirty="0" smtClean="0"/>
              <a:t>He Built us a Synagogue. </a:t>
            </a:r>
          </a:p>
          <a:p>
            <a:r>
              <a:rPr lang="en-US" sz="3300" b="1" dirty="0" smtClean="0">
                <a:solidFill>
                  <a:srgbClr val="FFFF00"/>
                </a:solidFill>
              </a:rPr>
              <a:t>He Was a Humble Man: </a:t>
            </a:r>
            <a:r>
              <a:rPr lang="en-US" sz="3000" dirty="0" smtClean="0">
                <a:solidFill>
                  <a:schemeClr val="accent1">
                    <a:lumMod val="40000"/>
                    <a:lumOff val="60000"/>
                  </a:schemeClr>
                </a:solidFill>
              </a:rPr>
              <a:t>Vs.6-7</a:t>
            </a:r>
          </a:p>
          <a:p>
            <a:r>
              <a:rPr lang="en-US" sz="3000" dirty="0" smtClean="0"/>
              <a:t> </a:t>
            </a:r>
            <a:r>
              <a:rPr lang="en-US" sz="3000" dirty="0" smtClean="0">
                <a:solidFill>
                  <a:schemeClr val="accent1">
                    <a:lumMod val="40000"/>
                    <a:lumOff val="60000"/>
                  </a:schemeClr>
                </a:solidFill>
              </a:rPr>
              <a:t>Isaiah 6:5,   Luke 5:8,    Luke 18:10-13</a:t>
            </a:r>
          </a:p>
          <a:p>
            <a:endParaRPr lang="en-US" sz="3000" dirty="0" smtClean="0"/>
          </a:p>
          <a:p>
            <a:endParaRPr lang="en-US" sz="3000" dirty="0" smtClean="0"/>
          </a:p>
          <a:p>
            <a:endParaRPr lang="en-US" sz="3000"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500" fill="hold"/>
                                        <p:tgtEl>
                                          <p:spTgt spid="5">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5">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5">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 calcmode="lin" valueType="num">
                                      <p:cBhvr>
                                        <p:cTn id="30" dur="500" fill="hold"/>
                                        <p:tgtEl>
                                          <p:spTgt spid="5">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5">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5">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5">
                                            <p:txEl>
                                              <p:pRg st="3" end="3"/>
                                            </p:txEl>
                                          </p:spTgt>
                                        </p:tgtEl>
                                        <p:attrNameLst>
                                          <p:attrName>style.visibility</p:attrName>
                                        </p:attrNameLst>
                                      </p:cBhvr>
                                      <p:to>
                                        <p:strVal val="visible"/>
                                      </p:to>
                                    </p:set>
                                    <p:anim calcmode="lin" valueType="num">
                                      <p:cBhvr>
                                        <p:cTn id="38" dur="500" fill="hold"/>
                                        <p:tgtEl>
                                          <p:spTgt spid="5">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5">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5">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5">
                                            <p:txEl>
                                              <p:pRg st="4" end="4"/>
                                            </p:txEl>
                                          </p:spTgt>
                                        </p:tgtEl>
                                        <p:attrNameLst>
                                          <p:attrName>style.visibility</p:attrName>
                                        </p:attrNameLst>
                                      </p:cBhvr>
                                      <p:to>
                                        <p:strVal val="visible"/>
                                      </p:to>
                                    </p:set>
                                    <p:anim calcmode="lin" valueType="num">
                                      <p:cBhvr>
                                        <p:cTn id="46" dur="500" fill="hold"/>
                                        <p:tgtEl>
                                          <p:spTgt spid="5">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5">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5">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5">
                                            <p:txEl>
                                              <p:pRg st="5" end="5"/>
                                            </p:txEl>
                                          </p:spTgt>
                                        </p:tgtEl>
                                        <p:attrNameLst>
                                          <p:attrName>style.visibility</p:attrName>
                                        </p:attrNameLst>
                                      </p:cBhvr>
                                      <p:to>
                                        <p:strVal val="visible"/>
                                      </p:to>
                                    </p:set>
                                    <p:anim calcmode="lin" valueType="num">
                                      <p:cBhvr>
                                        <p:cTn id="54" dur="500" fill="hold"/>
                                        <p:tgtEl>
                                          <p:spTgt spid="5">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5">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5">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5">
                                            <p:txEl>
                                              <p:pRg st="6" end="6"/>
                                            </p:txEl>
                                          </p:spTgt>
                                        </p:tgtEl>
                                        <p:attrNameLst>
                                          <p:attrName>style.visibility</p:attrName>
                                        </p:attrNameLst>
                                      </p:cBhvr>
                                      <p:to>
                                        <p:strVal val="visible"/>
                                      </p:to>
                                    </p:set>
                                    <p:anim calcmode="lin" valueType="num">
                                      <p:cBhvr>
                                        <p:cTn id="62" dur="500" fill="hold"/>
                                        <p:tgtEl>
                                          <p:spTgt spid="5">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5">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5">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5">
                                            <p:txEl>
                                              <p:pRg st="7" end="7"/>
                                            </p:txEl>
                                          </p:spTgt>
                                        </p:tgtEl>
                                        <p:attrNameLst>
                                          <p:attrName>style.visibility</p:attrName>
                                        </p:attrNameLst>
                                      </p:cBhvr>
                                      <p:to>
                                        <p:strVal val="visible"/>
                                      </p:to>
                                    </p:set>
                                    <p:anim calcmode="lin" valueType="num">
                                      <p:cBhvr>
                                        <p:cTn id="70" dur="500" fill="hold"/>
                                        <p:tgtEl>
                                          <p:spTgt spid="5">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5">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5">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39" presetClass="entr" presetSubtype="0" accel="100000" fill="hold" grpId="0" nodeType="clickEffect">
                                  <p:stCondLst>
                                    <p:cond delay="0"/>
                                  </p:stCondLst>
                                  <p:childTnLst>
                                    <p:set>
                                      <p:cBhvr>
                                        <p:cTn id="77" dur="1" fill="hold">
                                          <p:stCondLst>
                                            <p:cond delay="0"/>
                                          </p:stCondLst>
                                        </p:cTn>
                                        <p:tgtEl>
                                          <p:spTgt spid="5">
                                            <p:txEl>
                                              <p:pRg st="8" end="8"/>
                                            </p:txEl>
                                          </p:spTgt>
                                        </p:tgtEl>
                                        <p:attrNameLst>
                                          <p:attrName>style.visibility</p:attrName>
                                        </p:attrNameLst>
                                      </p:cBhvr>
                                      <p:to>
                                        <p:strVal val="visible"/>
                                      </p:to>
                                    </p:set>
                                    <p:anim calcmode="lin" valueType="num">
                                      <p:cBhvr>
                                        <p:cTn id="78" dur="500" fill="hold"/>
                                        <p:tgtEl>
                                          <p:spTgt spid="5">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9" dur="500" fill="hold"/>
                                        <p:tgtEl>
                                          <p:spTgt spid="5">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0" dur="500" fill="hold"/>
                                        <p:tgtEl>
                                          <p:spTgt spid="5">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81" dur="500" fill="hold"/>
                                        <p:tgtEl>
                                          <p:spTgt spid="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010400" cy="664797"/>
          </a:xfrm>
        </p:spPr>
        <p:txBody>
          <a:bodyPr/>
          <a:lstStyle/>
          <a:p>
            <a:pPr algn="ctr"/>
            <a:r>
              <a:rPr lang="en-US" dirty="0" smtClean="0"/>
              <a:t>A Centurion's Great Faith</a:t>
            </a:r>
            <a:endParaRPr lang="en-US" dirty="0"/>
          </a:p>
        </p:txBody>
      </p:sp>
      <p:sp>
        <p:nvSpPr>
          <p:cNvPr id="5" name="Text Placeholder 4"/>
          <p:cNvSpPr>
            <a:spLocks noGrp="1"/>
          </p:cNvSpPr>
          <p:nvPr>
            <p:ph type="body" sz="quarter" idx="10"/>
          </p:nvPr>
        </p:nvSpPr>
        <p:spPr>
          <a:xfrm>
            <a:off x="76200" y="762000"/>
            <a:ext cx="8991600" cy="7668253"/>
          </a:xfrm>
        </p:spPr>
        <p:txBody>
          <a:bodyPr/>
          <a:lstStyle/>
          <a:p>
            <a:r>
              <a:rPr lang="en-US" sz="3300" b="1" dirty="0" smtClean="0">
                <a:solidFill>
                  <a:srgbClr val="FFFF00"/>
                </a:solidFill>
              </a:rPr>
              <a:t>He Understood Authority:   </a:t>
            </a:r>
            <a:r>
              <a:rPr lang="en-US" sz="3000" dirty="0" smtClean="0">
                <a:solidFill>
                  <a:schemeClr val="accent1">
                    <a:lumMod val="40000"/>
                    <a:lumOff val="60000"/>
                  </a:schemeClr>
                </a:solidFill>
              </a:rPr>
              <a:t>Vs.8 </a:t>
            </a:r>
            <a:endParaRPr lang="en-US" sz="3000" dirty="0" smtClean="0"/>
          </a:p>
          <a:p>
            <a:r>
              <a:rPr lang="en-US" sz="3000" dirty="0" smtClean="0">
                <a:solidFill>
                  <a:schemeClr val="accent1">
                    <a:lumMod val="40000"/>
                    <a:lumOff val="60000"/>
                  </a:schemeClr>
                </a:solidFill>
              </a:rPr>
              <a:t>Go -------------&gt;  He Goes</a:t>
            </a:r>
          </a:p>
          <a:p>
            <a:r>
              <a:rPr lang="en-US" sz="3000" dirty="0" smtClean="0">
                <a:solidFill>
                  <a:schemeClr val="accent1">
                    <a:lumMod val="40000"/>
                    <a:lumOff val="60000"/>
                  </a:schemeClr>
                </a:solidFill>
              </a:rPr>
              <a:t>Come --</a:t>
            </a:r>
            <a:r>
              <a:rPr lang="en-US" sz="3000" dirty="0" smtClean="0">
                <a:solidFill>
                  <a:schemeClr val="accent1">
                    <a:lumMod val="40000"/>
                    <a:lumOff val="60000"/>
                  </a:schemeClr>
                </a:solidFill>
                <a:sym typeface="Wingdings" pitchFamily="2" charset="2"/>
              </a:rPr>
              <a:t>-------&gt;</a:t>
            </a:r>
            <a:r>
              <a:rPr lang="en-US" sz="3000" dirty="0" smtClean="0">
                <a:solidFill>
                  <a:schemeClr val="accent1">
                    <a:lumMod val="40000"/>
                    <a:lumOff val="60000"/>
                  </a:schemeClr>
                </a:solidFill>
              </a:rPr>
              <a:t>  He Comes</a:t>
            </a:r>
          </a:p>
          <a:p>
            <a:r>
              <a:rPr lang="en-US" sz="3000" dirty="0" smtClean="0">
                <a:solidFill>
                  <a:schemeClr val="accent1">
                    <a:lumMod val="40000"/>
                    <a:lumOff val="60000"/>
                  </a:schemeClr>
                </a:solidFill>
              </a:rPr>
              <a:t>Do This  ---</a:t>
            </a:r>
            <a:r>
              <a:rPr lang="en-US" sz="3000" dirty="0" smtClean="0">
                <a:solidFill>
                  <a:schemeClr val="accent1">
                    <a:lumMod val="40000"/>
                    <a:lumOff val="60000"/>
                  </a:schemeClr>
                </a:solidFill>
                <a:sym typeface="Wingdings" pitchFamily="2" charset="2"/>
              </a:rPr>
              <a:t>---&gt;  </a:t>
            </a:r>
            <a:r>
              <a:rPr lang="en-US" sz="3000" dirty="0" smtClean="0">
                <a:solidFill>
                  <a:schemeClr val="accent1">
                    <a:lumMod val="40000"/>
                    <a:lumOff val="60000"/>
                  </a:schemeClr>
                </a:solidFill>
              </a:rPr>
              <a:t>He Does It</a:t>
            </a:r>
          </a:p>
          <a:p>
            <a:r>
              <a:rPr lang="en-US" sz="3000" dirty="0" smtClean="0">
                <a:solidFill>
                  <a:schemeClr val="accent1">
                    <a:lumMod val="40000"/>
                    <a:lumOff val="60000"/>
                  </a:schemeClr>
                </a:solidFill>
              </a:rPr>
              <a:t>Do We Know Jesus has All Authority?  Mt.28:18</a:t>
            </a:r>
          </a:p>
          <a:p>
            <a:r>
              <a:rPr lang="en-US" sz="3000" dirty="0" smtClean="0">
                <a:solidFill>
                  <a:schemeClr val="accent1">
                    <a:lumMod val="40000"/>
                    <a:lumOff val="60000"/>
                  </a:schemeClr>
                </a:solidFill>
              </a:rPr>
              <a:t>Do We Respect and Submit to that Authority?</a:t>
            </a:r>
          </a:p>
          <a:p>
            <a:r>
              <a:rPr lang="en-US" sz="3300" b="1" dirty="0" smtClean="0">
                <a:solidFill>
                  <a:srgbClr val="FFFF00"/>
                </a:solidFill>
              </a:rPr>
              <a:t>Jesus Marveled At Him</a:t>
            </a:r>
            <a:r>
              <a:rPr lang="en-US" sz="3300" dirty="0" smtClean="0"/>
              <a:t>:   </a:t>
            </a:r>
            <a:r>
              <a:rPr lang="en-US" sz="3000" dirty="0" smtClean="0">
                <a:solidFill>
                  <a:schemeClr val="accent1">
                    <a:lumMod val="40000"/>
                    <a:lumOff val="60000"/>
                  </a:schemeClr>
                </a:solidFill>
              </a:rPr>
              <a:t>Vs.9</a:t>
            </a:r>
            <a:r>
              <a:rPr lang="en-US" sz="3000" dirty="0" smtClean="0"/>
              <a:t> To Be in Awe, Wonder</a:t>
            </a:r>
          </a:p>
          <a:p>
            <a:r>
              <a:rPr lang="en-US" sz="3000" dirty="0" smtClean="0"/>
              <a:t>Many Things We Wonder and are Amazed about</a:t>
            </a:r>
          </a:p>
          <a:p>
            <a:r>
              <a:rPr lang="en-US" sz="3000" dirty="0" smtClean="0"/>
              <a:t>2 Times Jesus Marveled, Here and in </a:t>
            </a:r>
            <a:r>
              <a:rPr lang="en-US" sz="3000" dirty="0" smtClean="0">
                <a:solidFill>
                  <a:schemeClr val="accent1">
                    <a:lumMod val="40000"/>
                    <a:lumOff val="60000"/>
                  </a:schemeClr>
                </a:solidFill>
              </a:rPr>
              <a:t>Mk.6:1-6</a:t>
            </a:r>
          </a:p>
          <a:p>
            <a:r>
              <a:rPr lang="en-US" sz="3300" b="1" dirty="0" smtClean="0">
                <a:solidFill>
                  <a:srgbClr val="FFFF00"/>
                </a:solidFill>
              </a:rPr>
              <a:t>He Was a Man of Great Faith: </a:t>
            </a:r>
            <a:r>
              <a:rPr lang="en-US" sz="3000" dirty="0" smtClean="0">
                <a:solidFill>
                  <a:schemeClr val="accent1">
                    <a:lumMod val="40000"/>
                    <a:lumOff val="60000"/>
                  </a:schemeClr>
                </a:solidFill>
              </a:rPr>
              <a:t>Vs.9</a:t>
            </a:r>
          </a:p>
          <a:p>
            <a:r>
              <a:rPr lang="en-US" sz="3000" dirty="0" smtClean="0"/>
              <a:t> Weak Faith -  </a:t>
            </a:r>
            <a:r>
              <a:rPr lang="en-US" sz="3000" dirty="0" smtClean="0">
                <a:solidFill>
                  <a:schemeClr val="accent1">
                    <a:lumMod val="40000"/>
                    <a:lumOff val="60000"/>
                  </a:schemeClr>
                </a:solidFill>
              </a:rPr>
              <a:t>Rom.4:19          </a:t>
            </a:r>
            <a:r>
              <a:rPr lang="en-US" sz="3000" dirty="0" smtClean="0"/>
              <a:t>Little Faith  -  </a:t>
            </a:r>
            <a:r>
              <a:rPr lang="en-US" sz="3000" dirty="0" smtClean="0">
                <a:solidFill>
                  <a:schemeClr val="accent1">
                    <a:lumMod val="40000"/>
                    <a:lumOff val="60000"/>
                  </a:schemeClr>
                </a:solidFill>
              </a:rPr>
              <a:t>Matt.8:26</a:t>
            </a:r>
          </a:p>
          <a:p>
            <a:r>
              <a:rPr lang="en-US" sz="3000" dirty="0" smtClean="0">
                <a:solidFill>
                  <a:schemeClr val="accent1">
                    <a:lumMod val="40000"/>
                    <a:lumOff val="60000"/>
                  </a:schemeClr>
                </a:solidFill>
              </a:rPr>
              <a:t> </a:t>
            </a:r>
            <a:r>
              <a:rPr lang="en-US" sz="3000" dirty="0" smtClean="0"/>
              <a:t>Dead  Faith -  </a:t>
            </a:r>
            <a:r>
              <a:rPr lang="en-US" sz="3000" dirty="0" smtClean="0">
                <a:solidFill>
                  <a:schemeClr val="accent1">
                    <a:lumMod val="40000"/>
                    <a:lumOff val="60000"/>
                  </a:schemeClr>
                </a:solidFill>
              </a:rPr>
              <a:t>Jam.2:17-20     </a:t>
            </a:r>
            <a:r>
              <a:rPr lang="en-US" sz="3000" dirty="0" smtClean="0"/>
              <a:t>Saving Faith  </a:t>
            </a:r>
            <a:r>
              <a:rPr lang="en-US" sz="3000" smtClean="0"/>
              <a:t>-  </a:t>
            </a:r>
            <a:r>
              <a:rPr lang="en-US" sz="3000" smtClean="0">
                <a:solidFill>
                  <a:schemeClr val="accent1">
                    <a:lumMod val="40000"/>
                    <a:lumOff val="60000"/>
                  </a:schemeClr>
                </a:solidFill>
              </a:rPr>
              <a:t>Heb.10:39</a:t>
            </a:r>
            <a:endParaRPr lang="en-US" sz="3000" dirty="0" smtClean="0">
              <a:solidFill>
                <a:schemeClr val="accent1">
                  <a:lumMod val="40000"/>
                  <a:lumOff val="60000"/>
                </a:schemeClr>
              </a:solidFill>
            </a:endParaRPr>
          </a:p>
          <a:p>
            <a:endParaRPr lang="en-US" sz="3000" dirty="0" smtClean="0"/>
          </a:p>
          <a:p>
            <a:endParaRPr lang="en-US" sz="3000" dirty="0" smtClean="0"/>
          </a:p>
          <a:p>
            <a:endParaRPr lang="en-US" sz="3000"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p:cTn id="15" dur="500" fill="hold"/>
                                        <p:tgtEl>
                                          <p:spTgt spid="5">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5">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5">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p:cTn id="23" dur="500" fill="hold"/>
                                        <p:tgtEl>
                                          <p:spTgt spid="5">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5">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5">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p:cTn id="31" dur="500" fill="hold"/>
                                        <p:tgtEl>
                                          <p:spTgt spid="5">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5">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5">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anim calcmode="lin" valueType="num">
                                      <p:cBhvr>
                                        <p:cTn id="39" dur="500" fill="hold"/>
                                        <p:tgtEl>
                                          <p:spTgt spid="5">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5">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5">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grpId="0" nodeType="click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anim calcmode="lin" valueType="num">
                                      <p:cBhvr>
                                        <p:cTn id="47" dur="500" fill="hold"/>
                                        <p:tgtEl>
                                          <p:spTgt spid="5">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5">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5">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9" presetClass="entr" presetSubtype="0" accel="100000" fill="hold" grpId="0" nodeType="clickEffect">
                                  <p:stCondLst>
                                    <p:cond delay="0"/>
                                  </p:stCondLst>
                                  <p:childTnLst>
                                    <p:set>
                                      <p:cBhvr>
                                        <p:cTn id="54" dur="1" fill="hold">
                                          <p:stCondLst>
                                            <p:cond delay="0"/>
                                          </p:stCondLst>
                                        </p:cTn>
                                        <p:tgtEl>
                                          <p:spTgt spid="5">
                                            <p:txEl>
                                              <p:pRg st="6" end="6"/>
                                            </p:txEl>
                                          </p:spTgt>
                                        </p:tgtEl>
                                        <p:attrNameLst>
                                          <p:attrName>style.visibility</p:attrName>
                                        </p:attrNameLst>
                                      </p:cBhvr>
                                      <p:to>
                                        <p:strVal val="visible"/>
                                      </p:to>
                                    </p:set>
                                    <p:anim calcmode="lin" valueType="num">
                                      <p:cBhvr>
                                        <p:cTn id="55" dur="500" fill="hold"/>
                                        <p:tgtEl>
                                          <p:spTgt spid="5">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5">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5">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9" presetClass="entr" presetSubtype="0" accel="100000" fill="hold" grpId="0" nodeType="clickEffect">
                                  <p:stCondLst>
                                    <p:cond delay="0"/>
                                  </p:stCondLst>
                                  <p:childTnLst>
                                    <p:set>
                                      <p:cBhvr>
                                        <p:cTn id="62" dur="1" fill="hold">
                                          <p:stCondLst>
                                            <p:cond delay="0"/>
                                          </p:stCondLst>
                                        </p:cTn>
                                        <p:tgtEl>
                                          <p:spTgt spid="5">
                                            <p:txEl>
                                              <p:pRg st="7" end="7"/>
                                            </p:txEl>
                                          </p:spTgt>
                                        </p:tgtEl>
                                        <p:attrNameLst>
                                          <p:attrName>style.visibility</p:attrName>
                                        </p:attrNameLst>
                                      </p:cBhvr>
                                      <p:to>
                                        <p:strVal val="visible"/>
                                      </p:to>
                                    </p:set>
                                    <p:anim calcmode="lin" valueType="num">
                                      <p:cBhvr>
                                        <p:cTn id="63" dur="500" fill="hold"/>
                                        <p:tgtEl>
                                          <p:spTgt spid="5">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4" dur="500" fill="hold"/>
                                        <p:tgtEl>
                                          <p:spTgt spid="5">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5" dur="500" fill="hold"/>
                                        <p:tgtEl>
                                          <p:spTgt spid="5">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66" dur="500" fill="hold"/>
                                        <p:tgtEl>
                                          <p:spTgt spid="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9" presetClass="entr" presetSubtype="0" accel="100000" fill="hold" grpId="0" nodeType="clickEffect">
                                  <p:stCondLst>
                                    <p:cond delay="0"/>
                                  </p:stCondLst>
                                  <p:childTnLst>
                                    <p:set>
                                      <p:cBhvr>
                                        <p:cTn id="70" dur="1" fill="hold">
                                          <p:stCondLst>
                                            <p:cond delay="0"/>
                                          </p:stCondLst>
                                        </p:cTn>
                                        <p:tgtEl>
                                          <p:spTgt spid="5">
                                            <p:txEl>
                                              <p:pRg st="8" end="8"/>
                                            </p:txEl>
                                          </p:spTgt>
                                        </p:tgtEl>
                                        <p:attrNameLst>
                                          <p:attrName>style.visibility</p:attrName>
                                        </p:attrNameLst>
                                      </p:cBhvr>
                                      <p:to>
                                        <p:strVal val="visible"/>
                                      </p:to>
                                    </p:set>
                                    <p:anim calcmode="lin" valueType="num">
                                      <p:cBhvr>
                                        <p:cTn id="71" dur="500" fill="hold"/>
                                        <p:tgtEl>
                                          <p:spTgt spid="5">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2" dur="500" fill="hold"/>
                                        <p:tgtEl>
                                          <p:spTgt spid="5">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3" dur="500" fill="hold"/>
                                        <p:tgtEl>
                                          <p:spTgt spid="5">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74" dur="500" fill="hold"/>
                                        <p:tgtEl>
                                          <p:spTgt spid="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9" presetClass="entr" presetSubtype="0" accel="100000" fill="hold" grpId="0" nodeType="clickEffect">
                                  <p:stCondLst>
                                    <p:cond delay="0"/>
                                  </p:stCondLst>
                                  <p:childTnLst>
                                    <p:set>
                                      <p:cBhvr>
                                        <p:cTn id="78" dur="1" fill="hold">
                                          <p:stCondLst>
                                            <p:cond delay="0"/>
                                          </p:stCondLst>
                                        </p:cTn>
                                        <p:tgtEl>
                                          <p:spTgt spid="5">
                                            <p:txEl>
                                              <p:pRg st="9" end="9"/>
                                            </p:txEl>
                                          </p:spTgt>
                                        </p:tgtEl>
                                        <p:attrNameLst>
                                          <p:attrName>style.visibility</p:attrName>
                                        </p:attrNameLst>
                                      </p:cBhvr>
                                      <p:to>
                                        <p:strVal val="visible"/>
                                      </p:to>
                                    </p:set>
                                    <p:anim calcmode="lin" valueType="num">
                                      <p:cBhvr>
                                        <p:cTn id="79" dur="500" fill="hold"/>
                                        <p:tgtEl>
                                          <p:spTgt spid="5">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0" dur="500" fill="hold"/>
                                        <p:tgtEl>
                                          <p:spTgt spid="5">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1" dur="500" fill="hold"/>
                                        <p:tgtEl>
                                          <p:spTgt spid="5">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82" dur="500" fill="hold"/>
                                        <p:tgtEl>
                                          <p:spTgt spid="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9" presetClass="entr" presetSubtype="0" accel="100000" fill="hold" grpId="0" nodeType="clickEffect">
                                  <p:stCondLst>
                                    <p:cond delay="0"/>
                                  </p:stCondLst>
                                  <p:childTnLst>
                                    <p:set>
                                      <p:cBhvr>
                                        <p:cTn id="86" dur="1" fill="hold">
                                          <p:stCondLst>
                                            <p:cond delay="0"/>
                                          </p:stCondLst>
                                        </p:cTn>
                                        <p:tgtEl>
                                          <p:spTgt spid="5">
                                            <p:txEl>
                                              <p:pRg st="10" end="10"/>
                                            </p:txEl>
                                          </p:spTgt>
                                        </p:tgtEl>
                                        <p:attrNameLst>
                                          <p:attrName>style.visibility</p:attrName>
                                        </p:attrNameLst>
                                      </p:cBhvr>
                                      <p:to>
                                        <p:strVal val="visible"/>
                                      </p:to>
                                    </p:set>
                                    <p:anim calcmode="lin" valueType="num">
                                      <p:cBhvr>
                                        <p:cTn id="87" dur="500" fill="hold"/>
                                        <p:tgtEl>
                                          <p:spTgt spid="5">
                                            <p:txEl>
                                              <p:pRg st="10" end="1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8" dur="500" fill="hold"/>
                                        <p:tgtEl>
                                          <p:spTgt spid="5">
                                            <p:txEl>
                                              <p:pRg st="10" end="1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9" dur="500" fill="hold"/>
                                        <p:tgtEl>
                                          <p:spTgt spid="5">
                                            <p:txEl>
                                              <p:pRg st="10" end="10"/>
                                            </p:txEl>
                                          </p:spTgt>
                                        </p:tgtEl>
                                        <p:attrNameLst>
                                          <p:attrName>ppt_x</p:attrName>
                                        </p:attrNameLst>
                                      </p:cBhvr>
                                      <p:tavLst>
                                        <p:tav tm="0">
                                          <p:val>
                                            <p:strVal val="#ppt_x-.3"/>
                                          </p:val>
                                        </p:tav>
                                        <p:tav tm="50000">
                                          <p:val>
                                            <p:strVal val="#ppt_x"/>
                                          </p:val>
                                        </p:tav>
                                        <p:tav tm="100000">
                                          <p:val>
                                            <p:strVal val="#ppt_x"/>
                                          </p:val>
                                        </p:tav>
                                      </p:tavLst>
                                    </p:anim>
                                    <p:anim calcmode="lin" valueType="num">
                                      <p:cBhvr>
                                        <p:cTn id="90" dur="500" fill="hold"/>
                                        <p:tgtEl>
                                          <p:spTgt spid="5">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39" presetClass="entr" presetSubtype="0" accel="100000" fill="hold" grpId="0" nodeType="clickEffect">
                                  <p:stCondLst>
                                    <p:cond delay="0"/>
                                  </p:stCondLst>
                                  <p:childTnLst>
                                    <p:set>
                                      <p:cBhvr>
                                        <p:cTn id="94" dur="1" fill="hold">
                                          <p:stCondLst>
                                            <p:cond delay="0"/>
                                          </p:stCondLst>
                                        </p:cTn>
                                        <p:tgtEl>
                                          <p:spTgt spid="5">
                                            <p:txEl>
                                              <p:pRg st="11" end="11"/>
                                            </p:txEl>
                                          </p:spTgt>
                                        </p:tgtEl>
                                        <p:attrNameLst>
                                          <p:attrName>style.visibility</p:attrName>
                                        </p:attrNameLst>
                                      </p:cBhvr>
                                      <p:to>
                                        <p:strVal val="visible"/>
                                      </p:to>
                                    </p:set>
                                    <p:anim calcmode="lin" valueType="num">
                                      <p:cBhvr>
                                        <p:cTn id="95" dur="500" fill="hold"/>
                                        <p:tgtEl>
                                          <p:spTgt spid="5">
                                            <p:txEl>
                                              <p:pRg st="11" end="1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96" dur="500" fill="hold"/>
                                        <p:tgtEl>
                                          <p:spTgt spid="5">
                                            <p:txEl>
                                              <p:pRg st="11" end="1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7" dur="500" fill="hold"/>
                                        <p:tgtEl>
                                          <p:spTgt spid="5">
                                            <p:txEl>
                                              <p:pRg st="11" end="11"/>
                                            </p:txEl>
                                          </p:spTgt>
                                        </p:tgtEl>
                                        <p:attrNameLst>
                                          <p:attrName>ppt_x</p:attrName>
                                        </p:attrNameLst>
                                      </p:cBhvr>
                                      <p:tavLst>
                                        <p:tav tm="0">
                                          <p:val>
                                            <p:strVal val="#ppt_x-.3"/>
                                          </p:val>
                                        </p:tav>
                                        <p:tav tm="50000">
                                          <p:val>
                                            <p:strVal val="#ppt_x"/>
                                          </p:val>
                                        </p:tav>
                                        <p:tav tm="100000">
                                          <p:val>
                                            <p:strVal val="#ppt_x"/>
                                          </p:val>
                                        </p:tav>
                                      </p:tavLst>
                                    </p:anim>
                                    <p:anim calcmode="lin" valueType="num">
                                      <p:cBhvr>
                                        <p:cTn id="98" dur="500" fill="hold"/>
                                        <p:tgtEl>
                                          <p:spTgt spid="5">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76200" y="1905000"/>
            <a:ext cx="8991600" cy="4800600"/>
          </a:xfrm>
        </p:spPr>
        <p:txBody>
          <a:bodyPr>
            <a:noAutofit/>
          </a:bodyPr>
          <a:lstStyle/>
          <a:p>
            <a:pPr marL="609600" indent="-609600" eaLnBrk="1" hangingPunct="1">
              <a:buClrTx/>
              <a:buSzPct val="82000"/>
              <a:buFont typeface="Wingdings" pitchFamily="2" charset="2"/>
              <a:buAutoNum type="arabicPeriod"/>
            </a:pPr>
            <a:r>
              <a:rPr lang="en-US" sz="3100" dirty="0" smtClean="0"/>
              <a:t>Hear the Gospel of Christ,  </a:t>
            </a:r>
            <a:r>
              <a:rPr lang="en-US" sz="2800" dirty="0" smtClean="0">
                <a:solidFill>
                  <a:srgbClr val="FFFF00"/>
                </a:solidFill>
              </a:rPr>
              <a:t>Acts 18:8</a:t>
            </a:r>
            <a:endParaRPr lang="en-US" sz="3100" dirty="0" smtClean="0">
              <a:solidFill>
                <a:srgbClr val="FFFF00"/>
              </a:solidFill>
            </a:endParaRPr>
          </a:p>
          <a:p>
            <a:pPr marL="609600" indent="-609600" eaLnBrk="1" hangingPunct="1">
              <a:buClrTx/>
              <a:buSzPct val="82000"/>
              <a:buFont typeface="Wingdings" pitchFamily="2" charset="2"/>
              <a:buAutoNum type="arabicPeriod"/>
            </a:pPr>
            <a:r>
              <a:rPr lang="en-US" sz="3100" dirty="0" smtClean="0"/>
              <a:t>Believe in Jesus Christ,  </a:t>
            </a:r>
            <a:r>
              <a:rPr lang="en-US" sz="3100" dirty="0" smtClean="0">
                <a:solidFill>
                  <a:schemeClr val="accent3"/>
                </a:solidFill>
              </a:rPr>
              <a:t> </a:t>
            </a:r>
            <a:r>
              <a:rPr lang="en-US" sz="2800" dirty="0" smtClean="0">
                <a:solidFill>
                  <a:srgbClr val="FFFF00"/>
                </a:solidFill>
              </a:rPr>
              <a:t>Rom.5:1</a:t>
            </a:r>
            <a:endParaRPr lang="en-US" sz="3100" dirty="0" smtClean="0">
              <a:solidFill>
                <a:srgbClr val="FFFF00"/>
              </a:solidFill>
            </a:endParaRPr>
          </a:p>
          <a:p>
            <a:pPr marL="609600" indent="-609600" eaLnBrk="1" hangingPunct="1">
              <a:buClrTx/>
              <a:buSzPct val="82000"/>
              <a:buFont typeface="Wingdings" pitchFamily="2" charset="2"/>
              <a:buAutoNum type="arabicPeriod"/>
            </a:pPr>
            <a:r>
              <a:rPr lang="en-US" sz="3100" dirty="0" smtClean="0"/>
              <a:t>Repent and Turn to God,  </a:t>
            </a:r>
            <a:r>
              <a:rPr lang="en-US" sz="2800" dirty="0" smtClean="0">
                <a:solidFill>
                  <a:srgbClr val="FFFF00"/>
                </a:solidFill>
              </a:rPr>
              <a:t>Luke 24:47</a:t>
            </a:r>
            <a:endParaRPr lang="en-US" sz="3100" dirty="0" smtClean="0">
              <a:solidFill>
                <a:srgbClr val="FFFF00"/>
              </a:solidFill>
            </a:endParaRPr>
          </a:p>
          <a:p>
            <a:pPr marL="609600" indent="-609600" eaLnBrk="1" hangingPunct="1">
              <a:buClrTx/>
              <a:buSzPct val="82000"/>
              <a:buFont typeface="Wingdings" pitchFamily="2" charset="2"/>
              <a:buAutoNum type="arabicPeriod"/>
            </a:pPr>
            <a:r>
              <a:rPr lang="en-US" sz="3100" dirty="0" smtClean="0"/>
              <a:t>Confess Jesus Before Men,  </a:t>
            </a:r>
            <a:r>
              <a:rPr lang="en-US" sz="2800" dirty="0" smtClean="0">
                <a:solidFill>
                  <a:srgbClr val="FFFF00"/>
                </a:solidFill>
              </a:rPr>
              <a:t>Acts 8:37</a:t>
            </a:r>
            <a:endParaRPr lang="en-US" sz="3100" dirty="0" smtClean="0">
              <a:solidFill>
                <a:srgbClr val="FFFF00"/>
              </a:solidFill>
            </a:endParaRPr>
          </a:p>
          <a:p>
            <a:pPr marL="609600" indent="-609600" eaLnBrk="1" hangingPunct="1">
              <a:buClrTx/>
              <a:buSzPct val="82000"/>
              <a:buFont typeface="Wingdings" pitchFamily="2" charset="2"/>
              <a:buAutoNum type="arabicPeriod"/>
            </a:pPr>
            <a:r>
              <a:rPr lang="en-US" sz="3100" dirty="0" smtClean="0"/>
              <a:t>Be Baptized for the Remission of Sins, </a:t>
            </a:r>
            <a:r>
              <a:rPr lang="en-US" sz="2800" dirty="0" smtClean="0">
                <a:solidFill>
                  <a:srgbClr val="FFFF00"/>
                </a:solidFill>
              </a:rPr>
              <a:t>Ac.2:38</a:t>
            </a:r>
            <a:endParaRPr lang="en-US" sz="3100" dirty="0" smtClean="0">
              <a:solidFill>
                <a:srgbClr val="FFFF00"/>
              </a:solidFill>
            </a:endParaRPr>
          </a:p>
          <a:p>
            <a:pPr marL="609600" indent="-609600" eaLnBrk="1" hangingPunct="1">
              <a:buClrTx/>
              <a:buSzPct val="82000"/>
              <a:buFontTx/>
              <a:buNone/>
            </a:pPr>
            <a:r>
              <a:rPr lang="en-US" sz="3100" dirty="0" smtClean="0"/>
              <a:t>        ---------------------------------</a:t>
            </a:r>
          </a:p>
          <a:p>
            <a:pPr marL="609600" indent="-609600" eaLnBrk="1" hangingPunct="1">
              <a:buClrTx/>
              <a:buSzPct val="82000"/>
              <a:buFont typeface="Wingdings" pitchFamily="2" charset="2"/>
              <a:buChar char="Ø"/>
            </a:pPr>
            <a:r>
              <a:rPr lang="en-US" sz="3100" dirty="0" smtClean="0"/>
              <a:t>Be Thou Faithful Unto Death,  </a:t>
            </a:r>
            <a:r>
              <a:rPr lang="en-US" sz="2800" dirty="0" smtClean="0">
                <a:solidFill>
                  <a:srgbClr val="FFFF00"/>
                </a:solidFill>
              </a:rPr>
              <a:t>Rev.2:10</a:t>
            </a:r>
            <a:endParaRPr lang="en-US" sz="3100" dirty="0" smtClean="0">
              <a:solidFill>
                <a:srgbClr val="FFFF00"/>
              </a:solidFill>
            </a:endParaRPr>
          </a:p>
          <a:p>
            <a:pPr marL="609600" indent="-609600" eaLnBrk="1" hangingPunct="1">
              <a:buClrTx/>
              <a:buSzPct val="82000"/>
              <a:buFont typeface="Wingdings" pitchFamily="2" charset="2"/>
              <a:buChar char="Ø"/>
            </a:pPr>
            <a:r>
              <a:rPr lang="en-US" sz="3100" dirty="0" smtClean="0"/>
              <a:t>If Err From The Faith: Repent and Pray God  </a:t>
            </a:r>
            <a:r>
              <a:rPr lang="en-US" sz="2800" dirty="0" smtClean="0">
                <a:solidFill>
                  <a:srgbClr val="FFFF00"/>
                </a:solidFill>
              </a:rPr>
              <a:t>Acts 8:22</a:t>
            </a:r>
            <a:endParaRPr lang="en-US" sz="3100" dirty="0" smtClean="0">
              <a:solidFill>
                <a:srgbClr val="FFFF00"/>
              </a:solidFill>
            </a:endParaRPr>
          </a:p>
        </p:txBody>
      </p:sp>
      <p:sp>
        <p:nvSpPr>
          <p:cNvPr id="30724" name="WordArt 4"/>
          <p:cNvSpPr>
            <a:spLocks noChangeArrowheads="1" noChangeShapeType="1" noTextEdit="1"/>
          </p:cNvSpPr>
          <p:nvPr/>
        </p:nvSpPr>
        <p:spPr bwMode="auto">
          <a:xfrm>
            <a:off x="228600" y="457200"/>
            <a:ext cx="8686800" cy="990600"/>
          </a:xfrm>
          <a:prstGeom prst="rect">
            <a:avLst/>
          </a:prstGeom>
        </p:spPr>
        <p:txBody>
          <a:bodyPr wrap="none" fromWordArt="1">
            <a:prstTxWarp prst="textWave2">
              <a:avLst>
                <a:gd name="adj1" fmla="val 13005"/>
                <a:gd name="adj2" fmla="val 172"/>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kern="10" dirty="0">
                <a:ln w="11430"/>
                <a:solidFill>
                  <a:srgbClr val="FFFF00"/>
                </a:solidFill>
                <a:latin typeface="Impact"/>
              </a:rPr>
              <a:t>The Plan of Salvation</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4"/>
                                        </p:tgtEl>
                                        <p:attrNameLst>
                                          <p:attrName>style.visibility</p:attrName>
                                        </p:attrNameLst>
                                      </p:cBhvr>
                                      <p:to>
                                        <p:strVal val="visible"/>
                                      </p:to>
                                    </p:set>
                                    <p:animEffect transition="in" filter="wipe(left)">
                                      <p:cBhvr>
                                        <p:cTn id="7" dur="1000"/>
                                        <p:tgtEl>
                                          <p:spTgt spid="30724"/>
                                        </p:tgtEl>
                                      </p:cBhvr>
                                    </p:animEffect>
                                  </p:childTnLst>
                                </p:cTn>
                              </p:par>
                            </p:childTnLst>
                          </p:cTn>
                        </p:par>
                        <p:par>
                          <p:cTn id="8" fill="hold">
                            <p:stCondLst>
                              <p:cond delay="1000"/>
                            </p:stCondLst>
                            <p:childTnLst>
                              <p:par>
                                <p:cTn id="9" presetID="17" presetClass="entr" presetSubtype="8" fill="hold" grpId="0" nodeType="afterEffect">
                                  <p:stCondLst>
                                    <p:cond delay="500"/>
                                  </p:stCondLst>
                                  <p:childTnLst>
                                    <p:set>
                                      <p:cBhvr>
                                        <p:cTn id="10" dur="1" fill="hold">
                                          <p:stCondLst>
                                            <p:cond delay="0"/>
                                          </p:stCondLst>
                                        </p:cTn>
                                        <p:tgtEl>
                                          <p:spTgt spid="30723">
                                            <p:txEl>
                                              <p:pRg st="0" end="0"/>
                                            </p:txEl>
                                          </p:spTgt>
                                        </p:tgtEl>
                                        <p:attrNameLst>
                                          <p:attrName>style.visibility</p:attrName>
                                        </p:attrNameLst>
                                      </p:cBhvr>
                                      <p:to>
                                        <p:strVal val="visible"/>
                                      </p:to>
                                    </p:set>
                                    <p:anim calcmode="lin" valueType="num">
                                      <p:cBhvr>
                                        <p:cTn id="11" dur="1000" fill="hold"/>
                                        <p:tgtEl>
                                          <p:spTgt spid="30723">
                                            <p:txEl>
                                              <p:pRg st="0" end="0"/>
                                            </p:txEl>
                                          </p:spTgt>
                                        </p:tgtEl>
                                        <p:attrNameLst>
                                          <p:attrName>ppt_x</p:attrName>
                                        </p:attrNameLst>
                                      </p:cBhvr>
                                      <p:tavLst>
                                        <p:tav tm="0">
                                          <p:val>
                                            <p:strVal val="#ppt_x-#ppt_w/2"/>
                                          </p:val>
                                        </p:tav>
                                        <p:tav tm="100000">
                                          <p:val>
                                            <p:strVal val="#ppt_x"/>
                                          </p:val>
                                        </p:tav>
                                      </p:tavLst>
                                    </p:anim>
                                    <p:anim calcmode="lin" valueType="num">
                                      <p:cBhvr>
                                        <p:cTn id="12" dur="1000" fill="hold"/>
                                        <p:tgtEl>
                                          <p:spTgt spid="30723">
                                            <p:txEl>
                                              <p:pRg st="0" end="0"/>
                                            </p:txEl>
                                          </p:spTgt>
                                        </p:tgtEl>
                                        <p:attrNameLst>
                                          <p:attrName>ppt_y</p:attrName>
                                        </p:attrNameLst>
                                      </p:cBhvr>
                                      <p:tavLst>
                                        <p:tav tm="0">
                                          <p:val>
                                            <p:strVal val="#ppt_y"/>
                                          </p:val>
                                        </p:tav>
                                        <p:tav tm="100000">
                                          <p:val>
                                            <p:strVal val="#ppt_y"/>
                                          </p:val>
                                        </p:tav>
                                      </p:tavLst>
                                    </p:anim>
                                    <p:anim calcmode="lin" valueType="num">
                                      <p:cBhvr>
                                        <p:cTn id="13" dur="1000" fill="hold"/>
                                        <p:tgtEl>
                                          <p:spTgt spid="3072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0723">
                                            <p:txEl>
                                              <p:pRg st="0" end="0"/>
                                            </p:txEl>
                                          </p:spTgt>
                                        </p:tgtEl>
                                        <p:attrNameLst>
                                          <p:attrName>ppt_h</p:attrName>
                                        </p:attrNameLst>
                                      </p:cBhvr>
                                      <p:tavLst>
                                        <p:tav tm="0">
                                          <p:val>
                                            <p:strVal val="#ppt_h"/>
                                          </p:val>
                                        </p:tav>
                                        <p:tav tm="100000">
                                          <p:val>
                                            <p:strVal val="#ppt_h"/>
                                          </p:val>
                                        </p:tav>
                                      </p:tavLst>
                                    </p:anim>
                                  </p:childTnLst>
                                </p:cTn>
                              </p:par>
                            </p:childTnLst>
                          </p:cTn>
                        </p:par>
                        <p:par>
                          <p:cTn id="15" fill="hold">
                            <p:stCondLst>
                              <p:cond delay="2500"/>
                            </p:stCondLst>
                            <p:childTnLst>
                              <p:par>
                                <p:cTn id="16" presetID="17" presetClass="entr" presetSubtype="8" fill="hold" grpId="0" nodeType="afterEffect">
                                  <p:stCondLst>
                                    <p:cond delay="500"/>
                                  </p:stCondLst>
                                  <p:childTnLst>
                                    <p:set>
                                      <p:cBhvr>
                                        <p:cTn id="17" dur="1" fill="hold">
                                          <p:stCondLst>
                                            <p:cond delay="0"/>
                                          </p:stCondLst>
                                        </p:cTn>
                                        <p:tgtEl>
                                          <p:spTgt spid="30723">
                                            <p:txEl>
                                              <p:pRg st="1" end="1"/>
                                            </p:txEl>
                                          </p:spTgt>
                                        </p:tgtEl>
                                        <p:attrNameLst>
                                          <p:attrName>style.visibility</p:attrName>
                                        </p:attrNameLst>
                                      </p:cBhvr>
                                      <p:to>
                                        <p:strVal val="visible"/>
                                      </p:to>
                                    </p:set>
                                    <p:anim calcmode="lin" valueType="num">
                                      <p:cBhvr>
                                        <p:cTn id="18" dur="1000" fill="hold"/>
                                        <p:tgtEl>
                                          <p:spTgt spid="30723">
                                            <p:txEl>
                                              <p:pRg st="1" end="1"/>
                                            </p:txEl>
                                          </p:spTgt>
                                        </p:tgtEl>
                                        <p:attrNameLst>
                                          <p:attrName>ppt_x</p:attrName>
                                        </p:attrNameLst>
                                      </p:cBhvr>
                                      <p:tavLst>
                                        <p:tav tm="0">
                                          <p:val>
                                            <p:strVal val="#ppt_x-#ppt_w/2"/>
                                          </p:val>
                                        </p:tav>
                                        <p:tav tm="100000">
                                          <p:val>
                                            <p:strVal val="#ppt_x"/>
                                          </p:val>
                                        </p:tav>
                                      </p:tavLst>
                                    </p:anim>
                                    <p:anim calcmode="lin" valueType="num">
                                      <p:cBhvr>
                                        <p:cTn id="19" dur="1000" fill="hold"/>
                                        <p:tgtEl>
                                          <p:spTgt spid="30723">
                                            <p:txEl>
                                              <p:pRg st="1" end="1"/>
                                            </p:txEl>
                                          </p:spTgt>
                                        </p:tgtEl>
                                        <p:attrNameLst>
                                          <p:attrName>ppt_y</p:attrName>
                                        </p:attrNameLst>
                                      </p:cBhvr>
                                      <p:tavLst>
                                        <p:tav tm="0">
                                          <p:val>
                                            <p:strVal val="#ppt_y"/>
                                          </p:val>
                                        </p:tav>
                                        <p:tav tm="100000">
                                          <p:val>
                                            <p:strVal val="#ppt_y"/>
                                          </p:val>
                                        </p:tav>
                                      </p:tavLst>
                                    </p:anim>
                                    <p:anim calcmode="lin" valueType="num">
                                      <p:cBhvr>
                                        <p:cTn id="20" dur="1000" fill="hold"/>
                                        <p:tgtEl>
                                          <p:spTgt spid="3072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0723">
                                            <p:txEl>
                                              <p:pRg st="1" end="1"/>
                                            </p:txEl>
                                          </p:spTgt>
                                        </p:tgtEl>
                                        <p:attrNameLst>
                                          <p:attrName>ppt_h</p:attrName>
                                        </p:attrNameLst>
                                      </p:cBhvr>
                                      <p:tavLst>
                                        <p:tav tm="0">
                                          <p:val>
                                            <p:strVal val="#ppt_h"/>
                                          </p:val>
                                        </p:tav>
                                        <p:tav tm="100000">
                                          <p:val>
                                            <p:strVal val="#ppt_h"/>
                                          </p:val>
                                        </p:tav>
                                      </p:tavLst>
                                    </p:anim>
                                  </p:childTnLst>
                                </p:cTn>
                              </p:par>
                            </p:childTnLst>
                          </p:cTn>
                        </p:par>
                        <p:par>
                          <p:cTn id="22" fill="hold">
                            <p:stCondLst>
                              <p:cond delay="4000"/>
                            </p:stCondLst>
                            <p:childTnLst>
                              <p:par>
                                <p:cTn id="23" presetID="17" presetClass="entr" presetSubtype="8" fill="hold" grpId="0" nodeType="afterEffect">
                                  <p:stCondLst>
                                    <p:cond delay="500"/>
                                  </p:stCondLst>
                                  <p:childTnLst>
                                    <p:set>
                                      <p:cBhvr>
                                        <p:cTn id="24" dur="1" fill="hold">
                                          <p:stCondLst>
                                            <p:cond delay="0"/>
                                          </p:stCondLst>
                                        </p:cTn>
                                        <p:tgtEl>
                                          <p:spTgt spid="30723">
                                            <p:txEl>
                                              <p:pRg st="2" end="2"/>
                                            </p:txEl>
                                          </p:spTgt>
                                        </p:tgtEl>
                                        <p:attrNameLst>
                                          <p:attrName>style.visibility</p:attrName>
                                        </p:attrNameLst>
                                      </p:cBhvr>
                                      <p:to>
                                        <p:strVal val="visible"/>
                                      </p:to>
                                    </p:set>
                                    <p:anim calcmode="lin" valueType="num">
                                      <p:cBhvr>
                                        <p:cTn id="25" dur="1000" fill="hold"/>
                                        <p:tgtEl>
                                          <p:spTgt spid="30723">
                                            <p:txEl>
                                              <p:pRg st="2" end="2"/>
                                            </p:txEl>
                                          </p:spTgt>
                                        </p:tgtEl>
                                        <p:attrNameLst>
                                          <p:attrName>ppt_x</p:attrName>
                                        </p:attrNameLst>
                                      </p:cBhvr>
                                      <p:tavLst>
                                        <p:tav tm="0">
                                          <p:val>
                                            <p:strVal val="#ppt_x-#ppt_w/2"/>
                                          </p:val>
                                        </p:tav>
                                        <p:tav tm="100000">
                                          <p:val>
                                            <p:strVal val="#ppt_x"/>
                                          </p:val>
                                        </p:tav>
                                      </p:tavLst>
                                    </p:anim>
                                    <p:anim calcmode="lin" valueType="num">
                                      <p:cBhvr>
                                        <p:cTn id="26" dur="1000" fill="hold"/>
                                        <p:tgtEl>
                                          <p:spTgt spid="30723">
                                            <p:txEl>
                                              <p:pRg st="2" end="2"/>
                                            </p:txEl>
                                          </p:spTgt>
                                        </p:tgtEl>
                                        <p:attrNameLst>
                                          <p:attrName>ppt_y</p:attrName>
                                        </p:attrNameLst>
                                      </p:cBhvr>
                                      <p:tavLst>
                                        <p:tav tm="0">
                                          <p:val>
                                            <p:strVal val="#ppt_y"/>
                                          </p:val>
                                        </p:tav>
                                        <p:tav tm="100000">
                                          <p:val>
                                            <p:strVal val="#ppt_y"/>
                                          </p:val>
                                        </p:tav>
                                      </p:tavLst>
                                    </p:anim>
                                    <p:anim calcmode="lin" valueType="num">
                                      <p:cBhvr>
                                        <p:cTn id="27" dur="1000" fill="hold"/>
                                        <p:tgtEl>
                                          <p:spTgt spid="3072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0723">
                                            <p:txEl>
                                              <p:pRg st="2" end="2"/>
                                            </p:txEl>
                                          </p:spTgt>
                                        </p:tgtEl>
                                        <p:attrNameLst>
                                          <p:attrName>ppt_h</p:attrName>
                                        </p:attrNameLst>
                                      </p:cBhvr>
                                      <p:tavLst>
                                        <p:tav tm="0">
                                          <p:val>
                                            <p:strVal val="#ppt_h"/>
                                          </p:val>
                                        </p:tav>
                                        <p:tav tm="100000">
                                          <p:val>
                                            <p:strVal val="#ppt_h"/>
                                          </p:val>
                                        </p:tav>
                                      </p:tavLst>
                                    </p:anim>
                                  </p:childTnLst>
                                </p:cTn>
                              </p:par>
                            </p:childTnLst>
                          </p:cTn>
                        </p:par>
                        <p:par>
                          <p:cTn id="29" fill="hold">
                            <p:stCondLst>
                              <p:cond delay="5500"/>
                            </p:stCondLst>
                            <p:childTnLst>
                              <p:par>
                                <p:cTn id="30" presetID="17" presetClass="entr" presetSubtype="8" fill="hold" grpId="0" nodeType="afterEffect">
                                  <p:stCondLst>
                                    <p:cond delay="500"/>
                                  </p:stCondLst>
                                  <p:childTnLst>
                                    <p:set>
                                      <p:cBhvr>
                                        <p:cTn id="31" dur="1" fill="hold">
                                          <p:stCondLst>
                                            <p:cond delay="0"/>
                                          </p:stCondLst>
                                        </p:cTn>
                                        <p:tgtEl>
                                          <p:spTgt spid="30723">
                                            <p:txEl>
                                              <p:pRg st="3" end="3"/>
                                            </p:txEl>
                                          </p:spTgt>
                                        </p:tgtEl>
                                        <p:attrNameLst>
                                          <p:attrName>style.visibility</p:attrName>
                                        </p:attrNameLst>
                                      </p:cBhvr>
                                      <p:to>
                                        <p:strVal val="visible"/>
                                      </p:to>
                                    </p:set>
                                    <p:anim calcmode="lin" valueType="num">
                                      <p:cBhvr>
                                        <p:cTn id="32" dur="1000" fill="hold"/>
                                        <p:tgtEl>
                                          <p:spTgt spid="30723">
                                            <p:txEl>
                                              <p:pRg st="3" end="3"/>
                                            </p:txEl>
                                          </p:spTgt>
                                        </p:tgtEl>
                                        <p:attrNameLst>
                                          <p:attrName>ppt_x</p:attrName>
                                        </p:attrNameLst>
                                      </p:cBhvr>
                                      <p:tavLst>
                                        <p:tav tm="0">
                                          <p:val>
                                            <p:strVal val="#ppt_x-#ppt_w/2"/>
                                          </p:val>
                                        </p:tav>
                                        <p:tav tm="100000">
                                          <p:val>
                                            <p:strVal val="#ppt_x"/>
                                          </p:val>
                                        </p:tav>
                                      </p:tavLst>
                                    </p:anim>
                                    <p:anim calcmode="lin" valueType="num">
                                      <p:cBhvr>
                                        <p:cTn id="33" dur="1000" fill="hold"/>
                                        <p:tgtEl>
                                          <p:spTgt spid="30723">
                                            <p:txEl>
                                              <p:pRg st="3" end="3"/>
                                            </p:txEl>
                                          </p:spTgt>
                                        </p:tgtEl>
                                        <p:attrNameLst>
                                          <p:attrName>ppt_y</p:attrName>
                                        </p:attrNameLst>
                                      </p:cBhvr>
                                      <p:tavLst>
                                        <p:tav tm="0">
                                          <p:val>
                                            <p:strVal val="#ppt_y"/>
                                          </p:val>
                                        </p:tav>
                                        <p:tav tm="100000">
                                          <p:val>
                                            <p:strVal val="#ppt_y"/>
                                          </p:val>
                                        </p:tav>
                                      </p:tavLst>
                                    </p:anim>
                                    <p:anim calcmode="lin" valueType="num">
                                      <p:cBhvr>
                                        <p:cTn id="34" dur="1000" fill="hold"/>
                                        <p:tgtEl>
                                          <p:spTgt spid="30723">
                                            <p:txEl>
                                              <p:pRg st="3" end="3"/>
                                            </p:txEl>
                                          </p:spTgt>
                                        </p:tgtEl>
                                        <p:attrNameLst>
                                          <p:attrName>ppt_w</p:attrName>
                                        </p:attrNameLst>
                                      </p:cBhvr>
                                      <p:tavLst>
                                        <p:tav tm="0">
                                          <p:val>
                                            <p:fltVal val="0"/>
                                          </p:val>
                                        </p:tav>
                                        <p:tav tm="100000">
                                          <p:val>
                                            <p:strVal val="#ppt_w"/>
                                          </p:val>
                                        </p:tav>
                                      </p:tavLst>
                                    </p:anim>
                                    <p:anim calcmode="lin" valueType="num">
                                      <p:cBhvr>
                                        <p:cTn id="35" dur="1000" fill="hold"/>
                                        <p:tgtEl>
                                          <p:spTgt spid="30723">
                                            <p:txEl>
                                              <p:pRg st="3" end="3"/>
                                            </p:txEl>
                                          </p:spTgt>
                                        </p:tgtEl>
                                        <p:attrNameLst>
                                          <p:attrName>ppt_h</p:attrName>
                                        </p:attrNameLst>
                                      </p:cBhvr>
                                      <p:tavLst>
                                        <p:tav tm="0">
                                          <p:val>
                                            <p:strVal val="#ppt_h"/>
                                          </p:val>
                                        </p:tav>
                                        <p:tav tm="100000">
                                          <p:val>
                                            <p:strVal val="#ppt_h"/>
                                          </p:val>
                                        </p:tav>
                                      </p:tavLst>
                                    </p:anim>
                                  </p:childTnLst>
                                </p:cTn>
                              </p:par>
                            </p:childTnLst>
                          </p:cTn>
                        </p:par>
                        <p:par>
                          <p:cTn id="36" fill="hold">
                            <p:stCondLst>
                              <p:cond delay="7000"/>
                            </p:stCondLst>
                            <p:childTnLst>
                              <p:par>
                                <p:cTn id="37" presetID="17" presetClass="entr" presetSubtype="8" fill="hold" grpId="0" nodeType="afterEffect">
                                  <p:stCondLst>
                                    <p:cond delay="500"/>
                                  </p:stCondLst>
                                  <p:childTnLst>
                                    <p:set>
                                      <p:cBhvr>
                                        <p:cTn id="38" dur="1" fill="hold">
                                          <p:stCondLst>
                                            <p:cond delay="0"/>
                                          </p:stCondLst>
                                        </p:cTn>
                                        <p:tgtEl>
                                          <p:spTgt spid="30723">
                                            <p:txEl>
                                              <p:pRg st="4" end="4"/>
                                            </p:txEl>
                                          </p:spTgt>
                                        </p:tgtEl>
                                        <p:attrNameLst>
                                          <p:attrName>style.visibility</p:attrName>
                                        </p:attrNameLst>
                                      </p:cBhvr>
                                      <p:to>
                                        <p:strVal val="visible"/>
                                      </p:to>
                                    </p:set>
                                    <p:anim calcmode="lin" valueType="num">
                                      <p:cBhvr>
                                        <p:cTn id="39" dur="1000" fill="hold"/>
                                        <p:tgtEl>
                                          <p:spTgt spid="30723">
                                            <p:txEl>
                                              <p:pRg st="4" end="4"/>
                                            </p:txEl>
                                          </p:spTgt>
                                        </p:tgtEl>
                                        <p:attrNameLst>
                                          <p:attrName>ppt_x</p:attrName>
                                        </p:attrNameLst>
                                      </p:cBhvr>
                                      <p:tavLst>
                                        <p:tav tm="0">
                                          <p:val>
                                            <p:strVal val="#ppt_x-#ppt_w/2"/>
                                          </p:val>
                                        </p:tav>
                                        <p:tav tm="100000">
                                          <p:val>
                                            <p:strVal val="#ppt_x"/>
                                          </p:val>
                                        </p:tav>
                                      </p:tavLst>
                                    </p:anim>
                                    <p:anim calcmode="lin" valueType="num">
                                      <p:cBhvr>
                                        <p:cTn id="40" dur="1000" fill="hold"/>
                                        <p:tgtEl>
                                          <p:spTgt spid="30723">
                                            <p:txEl>
                                              <p:pRg st="4" end="4"/>
                                            </p:txEl>
                                          </p:spTgt>
                                        </p:tgtEl>
                                        <p:attrNameLst>
                                          <p:attrName>ppt_y</p:attrName>
                                        </p:attrNameLst>
                                      </p:cBhvr>
                                      <p:tavLst>
                                        <p:tav tm="0">
                                          <p:val>
                                            <p:strVal val="#ppt_y"/>
                                          </p:val>
                                        </p:tav>
                                        <p:tav tm="100000">
                                          <p:val>
                                            <p:strVal val="#ppt_y"/>
                                          </p:val>
                                        </p:tav>
                                      </p:tavLst>
                                    </p:anim>
                                    <p:anim calcmode="lin" valueType="num">
                                      <p:cBhvr>
                                        <p:cTn id="41" dur="1000" fill="hold"/>
                                        <p:tgtEl>
                                          <p:spTgt spid="30723">
                                            <p:txEl>
                                              <p:pRg st="4" end="4"/>
                                            </p:txEl>
                                          </p:spTgt>
                                        </p:tgtEl>
                                        <p:attrNameLst>
                                          <p:attrName>ppt_w</p:attrName>
                                        </p:attrNameLst>
                                      </p:cBhvr>
                                      <p:tavLst>
                                        <p:tav tm="0">
                                          <p:val>
                                            <p:fltVal val="0"/>
                                          </p:val>
                                        </p:tav>
                                        <p:tav tm="100000">
                                          <p:val>
                                            <p:strVal val="#ppt_w"/>
                                          </p:val>
                                        </p:tav>
                                      </p:tavLst>
                                    </p:anim>
                                    <p:anim calcmode="lin" valueType="num">
                                      <p:cBhvr>
                                        <p:cTn id="42" dur="1000" fill="hold"/>
                                        <p:tgtEl>
                                          <p:spTgt spid="30723">
                                            <p:txEl>
                                              <p:pRg st="4" end="4"/>
                                            </p:txEl>
                                          </p:spTgt>
                                        </p:tgtEl>
                                        <p:attrNameLst>
                                          <p:attrName>ppt_h</p:attrName>
                                        </p:attrNameLst>
                                      </p:cBhvr>
                                      <p:tavLst>
                                        <p:tav tm="0">
                                          <p:val>
                                            <p:strVal val="#ppt_h"/>
                                          </p:val>
                                        </p:tav>
                                        <p:tav tm="100000">
                                          <p:val>
                                            <p:strVal val="#ppt_h"/>
                                          </p:val>
                                        </p:tav>
                                      </p:tavLst>
                                    </p:anim>
                                  </p:childTnLst>
                                </p:cTn>
                              </p:par>
                            </p:childTnLst>
                          </p:cTn>
                        </p:par>
                        <p:par>
                          <p:cTn id="43" fill="hold">
                            <p:stCondLst>
                              <p:cond delay="8500"/>
                            </p:stCondLst>
                            <p:childTnLst>
                              <p:par>
                                <p:cTn id="44" presetID="17" presetClass="entr" presetSubtype="8" fill="hold" grpId="0" nodeType="afterEffect">
                                  <p:stCondLst>
                                    <p:cond delay="500"/>
                                  </p:stCondLst>
                                  <p:childTnLst>
                                    <p:set>
                                      <p:cBhvr>
                                        <p:cTn id="45" dur="1" fill="hold">
                                          <p:stCondLst>
                                            <p:cond delay="0"/>
                                          </p:stCondLst>
                                        </p:cTn>
                                        <p:tgtEl>
                                          <p:spTgt spid="30723">
                                            <p:txEl>
                                              <p:pRg st="5" end="5"/>
                                            </p:txEl>
                                          </p:spTgt>
                                        </p:tgtEl>
                                        <p:attrNameLst>
                                          <p:attrName>style.visibility</p:attrName>
                                        </p:attrNameLst>
                                      </p:cBhvr>
                                      <p:to>
                                        <p:strVal val="visible"/>
                                      </p:to>
                                    </p:set>
                                    <p:anim calcmode="lin" valueType="num">
                                      <p:cBhvr>
                                        <p:cTn id="46" dur="1000" fill="hold"/>
                                        <p:tgtEl>
                                          <p:spTgt spid="30723">
                                            <p:txEl>
                                              <p:pRg st="5" end="5"/>
                                            </p:txEl>
                                          </p:spTgt>
                                        </p:tgtEl>
                                        <p:attrNameLst>
                                          <p:attrName>ppt_x</p:attrName>
                                        </p:attrNameLst>
                                      </p:cBhvr>
                                      <p:tavLst>
                                        <p:tav tm="0">
                                          <p:val>
                                            <p:strVal val="#ppt_x-#ppt_w/2"/>
                                          </p:val>
                                        </p:tav>
                                        <p:tav tm="100000">
                                          <p:val>
                                            <p:strVal val="#ppt_x"/>
                                          </p:val>
                                        </p:tav>
                                      </p:tavLst>
                                    </p:anim>
                                    <p:anim calcmode="lin" valueType="num">
                                      <p:cBhvr>
                                        <p:cTn id="47" dur="1000" fill="hold"/>
                                        <p:tgtEl>
                                          <p:spTgt spid="30723">
                                            <p:txEl>
                                              <p:pRg st="5" end="5"/>
                                            </p:txEl>
                                          </p:spTgt>
                                        </p:tgtEl>
                                        <p:attrNameLst>
                                          <p:attrName>ppt_y</p:attrName>
                                        </p:attrNameLst>
                                      </p:cBhvr>
                                      <p:tavLst>
                                        <p:tav tm="0">
                                          <p:val>
                                            <p:strVal val="#ppt_y"/>
                                          </p:val>
                                        </p:tav>
                                        <p:tav tm="100000">
                                          <p:val>
                                            <p:strVal val="#ppt_y"/>
                                          </p:val>
                                        </p:tav>
                                      </p:tavLst>
                                    </p:anim>
                                    <p:anim calcmode="lin" valueType="num">
                                      <p:cBhvr>
                                        <p:cTn id="48" dur="1000" fill="hold"/>
                                        <p:tgtEl>
                                          <p:spTgt spid="30723">
                                            <p:txEl>
                                              <p:pRg st="5" end="5"/>
                                            </p:txEl>
                                          </p:spTgt>
                                        </p:tgtEl>
                                        <p:attrNameLst>
                                          <p:attrName>ppt_w</p:attrName>
                                        </p:attrNameLst>
                                      </p:cBhvr>
                                      <p:tavLst>
                                        <p:tav tm="0">
                                          <p:val>
                                            <p:fltVal val="0"/>
                                          </p:val>
                                        </p:tav>
                                        <p:tav tm="100000">
                                          <p:val>
                                            <p:strVal val="#ppt_w"/>
                                          </p:val>
                                        </p:tav>
                                      </p:tavLst>
                                    </p:anim>
                                    <p:anim calcmode="lin" valueType="num">
                                      <p:cBhvr>
                                        <p:cTn id="49" dur="1000" fill="hold"/>
                                        <p:tgtEl>
                                          <p:spTgt spid="3072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17" presetClass="entr" presetSubtype="8" fill="hold" grpId="0" nodeType="clickEffect">
                                  <p:stCondLst>
                                    <p:cond delay="0"/>
                                  </p:stCondLst>
                                  <p:childTnLst>
                                    <p:set>
                                      <p:cBhvr>
                                        <p:cTn id="53" dur="1" fill="hold">
                                          <p:stCondLst>
                                            <p:cond delay="0"/>
                                          </p:stCondLst>
                                        </p:cTn>
                                        <p:tgtEl>
                                          <p:spTgt spid="30723">
                                            <p:txEl>
                                              <p:pRg st="6" end="6"/>
                                            </p:txEl>
                                          </p:spTgt>
                                        </p:tgtEl>
                                        <p:attrNameLst>
                                          <p:attrName>style.visibility</p:attrName>
                                        </p:attrNameLst>
                                      </p:cBhvr>
                                      <p:to>
                                        <p:strVal val="visible"/>
                                      </p:to>
                                    </p:set>
                                    <p:anim calcmode="lin" valueType="num">
                                      <p:cBhvr>
                                        <p:cTn id="54" dur="1000" fill="hold"/>
                                        <p:tgtEl>
                                          <p:spTgt spid="30723">
                                            <p:txEl>
                                              <p:pRg st="6" end="6"/>
                                            </p:txEl>
                                          </p:spTgt>
                                        </p:tgtEl>
                                        <p:attrNameLst>
                                          <p:attrName>ppt_x</p:attrName>
                                        </p:attrNameLst>
                                      </p:cBhvr>
                                      <p:tavLst>
                                        <p:tav tm="0">
                                          <p:val>
                                            <p:strVal val="#ppt_x-#ppt_w/2"/>
                                          </p:val>
                                        </p:tav>
                                        <p:tav tm="100000">
                                          <p:val>
                                            <p:strVal val="#ppt_x"/>
                                          </p:val>
                                        </p:tav>
                                      </p:tavLst>
                                    </p:anim>
                                    <p:anim calcmode="lin" valueType="num">
                                      <p:cBhvr>
                                        <p:cTn id="55" dur="1000" fill="hold"/>
                                        <p:tgtEl>
                                          <p:spTgt spid="30723">
                                            <p:txEl>
                                              <p:pRg st="6" end="6"/>
                                            </p:txEl>
                                          </p:spTgt>
                                        </p:tgtEl>
                                        <p:attrNameLst>
                                          <p:attrName>ppt_y</p:attrName>
                                        </p:attrNameLst>
                                      </p:cBhvr>
                                      <p:tavLst>
                                        <p:tav tm="0">
                                          <p:val>
                                            <p:strVal val="#ppt_y"/>
                                          </p:val>
                                        </p:tav>
                                        <p:tav tm="100000">
                                          <p:val>
                                            <p:strVal val="#ppt_y"/>
                                          </p:val>
                                        </p:tav>
                                      </p:tavLst>
                                    </p:anim>
                                    <p:anim calcmode="lin" valueType="num">
                                      <p:cBhvr>
                                        <p:cTn id="56" dur="1000" fill="hold"/>
                                        <p:tgtEl>
                                          <p:spTgt spid="30723">
                                            <p:txEl>
                                              <p:pRg st="6" end="6"/>
                                            </p:txEl>
                                          </p:spTgt>
                                        </p:tgtEl>
                                        <p:attrNameLst>
                                          <p:attrName>ppt_w</p:attrName>
                                        </p:attrNameLst>
                                      </p:cBhvr>
                                      <p:tavLst>
                                        <p:tav tm="0">
                                          <p:val>
                                            <p:fltVal val="0"/>
                                          </p:val>
                                        </p:tav>
                                        <p:tav tm="100000">
                                          <p:val>
                                            <p:strVal val="#ppt_w"/>
                                          </p:val>
                                        </p:tav>
                                      </p:tavLst>
                                    </p:anim>
                                    <p:anim calcmode="lin" valueType="num">
                                      <p:cBhvr>
                                        <p:cTn id="57" dur="1000" fill="hold"/>
                                        <p:tgtEl>
                                          <p:spTgt spid="30723">
                                            <p:txEl>
                                              <p:pRg st="6" end="6"/>
                                            </p:txEl>
                                          </p:spTgt>
                                        </p:tgtEl>
                                        <p:attrNameLst>
                                          <p:attrName>ppt_h</p:attrName>
                                        </p:attrNameLst>
                                      </p:cBhvr>
                                      <p:tavLst>
                                        <p:tav tm="0">
                                          <p:val>
                                            <p:strVal val="#ppt_h"/>
                                          </p:val>
                                        </p:tav>
                                        <p:tav tm="100000">
                                          <p:val>
                                            <p:strVal val="#ppt_h"/>
                                          </p:val>
                                        </p:tav>
                                      </p:tavLst>
                                    </p:anim>
                                  </p:childTnLst>
                                </p:cTn>
                              </p:par>
                            </p:childTnLst>
                          </p:cTn>
                        </p:par>
                        <p:par>
                          <p:cTn id="58" fill="hold">
                            <p:stCondLst>
                              <p:cond delay="1000"/>
                            </p:stCondLst>
                            <p:childTnLst>
                              <p:par>
                                <p:cTn id="59" presetID="17" presetClass="entr" presetSubtype="8" fill="hold" grpId="0" nodeType="afterEffect">
                                  <p:stCondLst>
                                    <p:cond delay="500"/>
                                  </p:stCondLst>
                                  <p:childTnLst>
                                    <p:set>
                                      <p:cBhvr>
                                        <p:cTn id="60" dur="1" fill="hold">
                                          <p:stCondLst>
                                            <p:cond delay="0"/>
                                          </p:stCondLst>
                                        </p:cTn>
                                        <p:tgtEl>
                                          <p:spTgt spid="30723">
                                            <p:txEl>
                                              <p:pRg st="7" end="7"/>
                                            </p:txEl>
                                          </p:spTgt>
                                        </p:tgtEl>
                                        <p:attrNameLst>
                                          <p:attrName>style.visibility</p:attrName>
                                        </p:attrNameLst>
                                      </p:cBhvr>
                                      <p:to>
                                        <p:strVal val="visible"/>
                                      </p:to>
                                    </p:set>
                                    <p:anim calcmode="lin" valueType="num">
                                      <p:cBhvr>
                                        <p:cTn id="61" dur="1000" fill="hold"/>
                                        <p:tgtEl>
                                          <p:spTgt spid="30723">
                                            <p:txEl>
                                              <p:pRg st="7" end="7"/>
                                            </p:txEl>
                                          </p:spTgt>
                                        </p:tgtEl>
                                        <p:attrNameLst>
                                          <p:attrName>ppt_x</p:attrName>
                                        </p:attrNameLst>
                                      </p:cBhvr>
                                      <p:tavLst>
                                        <p:tav tm="0">
                                          <p:val>
                                            <p:strVal val="#ppt_x-#ppt_w/2"/>
                                          </p:val>
                                        </p:tav>
                                        <p:tav tm="100000">
                                          <p:val>
                                            <p:strVal val="#ppt_x"/>
                                          </p:val>
                                        </p:tav>
                                      </p:tavLst>
                                    </p:anim>
                                    <p:anim calcmode="lin" valueType="num">
                                      <p:cBhvr>
                                        <p:cTn id="62" dur="1000" fill="hold"/>
                                        <p:tgtEl>
                                          <p:spTgt spid="30723">
                                            <p:txEl>
                                              <p:pRg st="7" end="7"/>
                                            </p:txEl>
                                          </p:spTgt>
                                        </p:tgtEl>
                                        <p:attrNameLst>
                                          <p:attrName>ppt_y</p:attrName>
                                        </p:attrNameLst>
                                      </p:cBhvr>
                                      <p:tavLst>
                                        <p:tav tm="0">
                                          <p:val>
                                            <p:strVal val="#ppt_y"/>
                                          </p:val>
                                        </p:tav>
                                        <p:tav tm="100000">
                                          <p:val>
                                            <p:strVal val="#ppt_y"/>
                                          </p:val>
                                        </p:tav>
                                      </p:tavLst>
                                    </p:anim>
                                    <p:anim calcmode="lin" valueType="num">
                                      <p:cBhvr>
                                        <p:cTn id="63" dur="1000" fill="hold"/>
                                        <p:tgtEl>
                                          <p:spTgt spid="30723">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3072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uiExpand="1" build="p" autoUpdateAnimBg="0" advAuto="8000"/>
      <p:bldP spid="30724" grpId="0" animBg="1"/>
    </p:bldLst>
  </p:timing>
</p:sld>
</file>

<file path=ppt/theme/theme1.xml><?xml version="1.0" encoding="utf-8"?>
<a:theme xmlns:a="http://schemas.openxmlformats.org/drawingml/2006/main" name="1_Light and shadow PURPLE Segoe">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2C9EEB8-2640-4EFD-A7EF-4C07F55620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1_Light and shadow PURPLE Segoe</Template>
  <TotalTime>1937</TotalTime>
  <Words>474</Words>
  <Application>Microsoft Office PowerPoint</Application>
  <PresentationFormat>On-screen Show (4:3)</PresentationFormat>
  <Paragraphs>47</Paragraphs>
  <Slides>5</Slides>
  <Notes>3</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1_Light and shadow PURPLE Segoe</vt:lpstr>
      <vt:lpstr>White with Courier font for code slides</vt:lpstr>
      <vt:lpstr>A Centurion's Great Faith</vt:lpstr>
      <vt:lpstr>PowerPoint Presentation</vt:lpstr>
      <vt:lpstr>A Centurion's Great Faith</vt:lpstr>
      <vt:lpstr>A Centurion's Great Faith</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Centurion's Great Faith</dc:title>
  <dc:creator>Danny McKibben</dc:creator>
  <cp:keywords/>
  <cp:lastModifiedBy>Providence</cp:lastModifiedBy>
  <cp:revision>75</cp:revision>
  <dcterms:created xsi:type="dcterms:W3CDTF">2013-05-24T21:48:05Z</dcterms:created>
  <dcterms:modified xsi:type="dcterms:W3CDTF">2013-05-26T15:52:52Z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TC102867539990</vt:lpwstr>
  </property>
</Properties>
</file>