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56" r:id="rId2"/>
    <p:sldId id="257" r:id="rId3"/>
    <p:sldId id="262" r:id="rId4"/>
    <p:sldId id="265" r:id="rId5"/>
    <p:sldId id="259" r:id="rId6"/>
  </p:sldIdLst>
  <p:sldSz cx="9144000" cy="6858000" type="screen4x3"/>
  <p:notesSz cx="69469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A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EC7FBB04-28E9-49EA-8C38-369DCE5965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8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68547-13AD-4EAF-B19D-4F2BE2CDFE71}" type="slidenum">
              <a:rPr lang="en-US"/>
              <a:pPr/>
              <a:t>2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1828800"/>
            <a:ext cx="5343525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6350" y="4184650"/>
            <a:ext cx="4946650" cy="1368425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6249" name="Rectangle 169"/>
          <p:cNvSpPr>
            <a:spLocks noGrp="1" noChangeArrowheads="1"/>
          </p:cNvSpPr>
          <p:nvPr>
            <p:ph type="dt" sz="half" idx="2"/>
          </p:nvPr>
        </p:nvSpPr>
        <p:spPr>
          <a:xfrm>
            <a:off x="12255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250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3303588" y="6200775"/>
            <a:ext cx="3636962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251" name="Rectangle 1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29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F02769C-61AB-4C05-B8E6-84DEA58D30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824C0-9E4D-4B38-9176-05BC9448F4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225425"/>
            <a:ext cx="1925638" cy="5975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225425"/>
            <a:ext cx="5627687" cy="5975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E5195-FA55-46C0-8063-D238938BF0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2988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54350" y="6308725"/>
            <a:ext cx="3636963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1F53DF64-482C-45BF-8153-4189D8B7A7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77057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2988" y="3829050"/>
            <a:ext cx="77057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2988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54350" y="6308725"/>
            <a:ext cx="3636963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A445FACC-4D69-4903-8BBA-04015D4127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FB283-67C8-4949-B468-6F194883FE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5BF0F-CFE2-40F6-9B1E-B2256FC06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984D6-2C74-4862-B8B6-A9BDCF4EFE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C040B-E18A-4CEC-92A0-BBD9351F60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A0871-FA81-431E-962F-A4573F123D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0C81C-3AA5-48F7-803F-71A4CAC61E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28EC0-7E48-47FA-AC9C-22237E7C45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95DEB-2243-4AE5-9032-5BBF1A0281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25425"/>
            <a:ext cx="77057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304925"/>
            <a:ext cx="77057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308725"/>
            <a:ext cx="18383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308725"/>
            <a:ext cx="363696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3713" y="6308725"/>
            <a:ext cx="1905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B4711ABC-40B3-44C7-8A0A-011DBAEE7F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76600" y="990600"/>
            <a:ext cx="5724525" cy="1371600"/>
          </a:xfrm>
        </p:spPr>
        <p:txBody>
          <a:bodyPr/>
          <a:lstStyle/>
          <a:p>
            <a:r>
              <a:rPr lang="en-US" sz="5400" dirty="0" smtClean="0">
                <a:solidFill>
                  <a:srgbClr val="C00000"/>
                </a:solidFill>
              </a:rPr>
              <a:t>“Warned of God”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800600" y="2743200"/>
            <a:ext cx="2514600" cy="1905000"/>
          </a:xfrm>
        </p:spPr>
        <p:txBody>
          <a:bodyPr/>
          <a:lstStyle/>
          <a:p>
            <a:pPr algn="ctr"/>
            <a:r>
              <a:rPr lang="en-US" sz="3200" dirty="0" smtClean="0"/>
              <a:t>Heb.11:7</a:t>
            </a:r>
          </a:p>
          <a:p>
            <a:pPr algn="ctr"/>
            <a:r>
              <a:rPr lang="en-US" sz="3200" dirty="0" smtClean="0"/>
              <a:t>Ezk.33:1-9</a:t>
            </a:r>
          </a:p>
          <a:p>
            <a:pPr algn="ctr"/>
            <a:r>
              <a:rPr lang="en-US" sz="3200" dirty="0" smtClean="0"/>
              <a:t>Prov.22:3</a:t>
            </a:r>
          </a:p>
          <a:p>
            <a:pPr algn="ctr"/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2000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2000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2000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2000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2000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2000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  <p:bldP spid="6758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20" name="Rectangle 1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5205412" cy="765175"/>
          </a:xfrm>
        </p:spPr>
        <p:txBody>
          <a:bodyPr/>
          <a:lstStyle/>
          <a:p>
            <a:r>
              <a:rPr lang="en-US" sz="4800" dirty="0" smtClean="0">
                <a:solidFill>
                  <a:srgbClr val="C00000"/>
                </a:solidFill>
              </a:rPr>
              <a:t>God’s Warnings 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68623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95426"/>
            <a:ext cx="8763000" cy="4829174"/>
          </a:xfrm>
        </p:spPr>
        <p:txBody>
          <a:bodyPr/>
          <a:lstStyle/>
          <a:p>
            <a:r>
              <a:rPr lang="en-US" sz="3200" dirty="0" smtClean="0"/>
              <a:t>In the Days of Noah, </a:t>
            </a:r>
            <a:r>
              <a:rPr lang="en-US" sz="3200" dirty="0" smtClean="0">
                <a:solidFill>
                  <a:srgbClr val="C00000"/>
                </a:solidFill>
              </a:rPr>
              <a:t>Heb.11:7</a:t>
            </a:r>
          </a:p>
          <a:p>
            <a:r>
              <a:rPr lang="en-US" sz="3200" dirty="0" smtClean="0"/>
              <a:t>Lot and His Family, </a:t>
            </a:r>
            <a:r>
              <a:rPr lang="en-US" sz="3200" dirty="0" smtClean="0">
                <a:solidFill>
                  <a:srgbClr val="C00000"/>
                </a:solidFill>
              </a:rPr>
              <a:t>Gen.19:12-14, 17</a:t>
            </a:r>
          </a:p>
          <a:p>
            <a:r>
              <a:rPr lang="en-US" sz="3200" dirty="0" smtClean="0"/>
              <a:t>Joseph in Egypt, </a:t>
            </a:r>
            <a:r>
              <a:rPr lang="en-US" sz="3200" dirty="0" smtClean="0">
                <a:solidFill>
                  <a:srgbClr val="C00000"/>
                </a:solidFill>
              </a:rPr>
              <a:t>Gen.41:25-32,  45:11</a:t>
            </a:r>
          </a:p>
          <a:p>
            <a:r>
              <a:rPr lang="en-US" sz="3200" dirty="0" smtClean="0"/>
              <a:t>Death of the Firstborn,  </a:t>
            </a:r>
            <a:r>
              <a:rPr lang="en-US" sz="3200" dirty="0" smtClean="0">
                <a:solidFill>
                  <a:srgbClr val="C00000"/>
                </a:solidFill>
              </a:rPr>
              <a:t>Exod.12:12-13</a:t>
            </a:r>
          </a:p>
          <a:p>
            <a:r>
              <a:rPr lang="en-US" sz="3200" dirty="0" smtClean="0"/>
              <a:t>The Captivities,  </a:t>
            </a:r>
            <a:r>
              <a:rPr lang="en-US" sz="3200" dirty="0" smtClean="0">
                <a:solidFill>
                  <a:srgbClr val="C00000"/>
                </a:solidFill>
              </a:rPr>
              <a:t>Deut.28-30</a:t>
            </a:r>
          </a:p>
          <a:p>
            <a:r>
              <a:rPr lang="en-US" sz="3200" dirty="0" smtClean="0"/>
              <a:t>Joseph and the Wise Men, </a:t>
            </a:r>
            <a:r>
              <a:rPr lang="en-US" sz="3200" dirty="0" smtClean="0">
                <a:solidFill>
                  <a:srgbClr val="C00000"/>
                </a:solidFill>
              </a:rPr>
              <a:t>Matt.2:12-13</a:t>
            </a:r>
          </a:p>
          <a:p>
            <a:r>
              <a:rPr lang="en-US" sz="3200" dirty="0" smtClean="0"/>
              <a:t>The Destruction of Jerusalem, </a:t>
            </a:r>
            <a:r>
              <a:rPr lang="en-US" sz="3200" dirty="0" smtClean="0">
                <a:solidFill>
                  <a:srgbClr val="C00000"/>
                </a:solidFill>
              </a:rPr>
              <a:t>Mt.24, Mk.13, Lk.21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</a:t>
            </a:r>
            <a:r>
              <a:rPr lang="en-US" dirty="0"/>
              <a:t>give notice to beforehand especially of danger or evil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8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8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8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8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8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8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8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86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86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86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86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0" grpId="0"/>
      <p:bldP spid="68623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5425"/>
            <a:ext cx="8101012" cy="688975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  <a:t>Examples of Prudence in Life</a:t>
            </a:r>
            <a:endParaRPr lang="en-US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762999" cy="4114800"/>
          </a:xfrm>
        </p:spPr>
        <p:txBody>
          <a:bodyPr/>
          <a:lstStyle/>
          <a:p>
            <a:r>
              <a:rPr lang="en-US" sz="3600" dirty="0" smtClean="0"/>
              <a:t>Buying Fire Insurance for the House</a:t>
            </a:r>
          </a:p>
          <a:p>
            <a:r>
              <a:rPr lang="en-US" sz="3600" dirty="0" smtClean="0"/>
              <a:t>Buying Car Insurance</a:t>
            </a:r>
          </a:p>
          <a:p>
            <a:r>
              <a:rPr lang="en-US" sz="3600" dirty="0" smtClean="0"/>
              <a:t>Own a Generator</a:t>
            </a:r>
          </a:p>
          <a:p>
            <a:r>
              <a:rPr lang="en-US" sz="3600" dirty="0" smtClean="0"/>
              <a:t>Fire Extinguishers</a:t>
            </a:r>
          </a:p>
          <a:p>
            <a:r>
              <a:rPr lang="en-US" sz="3600" dirty="0" smtClean="0"/>
              <a:t>Have a Basement or Storm Shelter</a:t>
            </a:r>
          </a:p>
          <a:p>
            <a:r>
              <a:rPr lang="en-US" sz="3600" dirty="0" smtClean="0"/>
              <a:t>Jumper Cables, Snow Chains, Blankets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8010525" cy="863600"/>
          </a:xfrm>
        </p:spPr>
        <p:txBody>
          <a:bodyPr/>
          <a:lstStyle/>
          <a:p>
            <a:pPr algn="ctr"/>
            <a:r>
              <a:rPr lang="en-US" sz="4200" dirty="0" smtClean="0">
                <a:solidFill>
                  <a:srgbClr val="C00000"/>
                </a:solidFill>
              </a:rPr>
              <a:t>We Have Been Warned By God</a:t>
            </a:r>
            <a:endParaRPr lang="en-US" sz="4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371600"/>
            <a:ext cx="4443411" cy="4895850"/>
          </a:xfrm>
        </p:spPr>
        <p:txBody>
          <a:bodyPr/>
          <a:lstStyle/>
          <a:p>
            <a:r>
              <a:rPr lang="en-US" sz="3600" dirty="0" smtClean="0"/>
              <a:t>Acts 17:31</a:t>
            </a:r>
          </a:p>
          <a:p>
            <a:r>
              <a:rPr lang="en-US" sz="3600" dirty="0" smtClean="0"/>
              <a:t>2 Cor.5:10-11</a:t>
            </a:r>
          </a:p>
          <a:p>
            <a:r>
              <a:rPr lang="en-US" sz="3600" dirty="0" smtClean="0"/>
              <a:t>Matt.25:31-46</a:t>
            </a:r>
          </a:p>
          <a:p>
            <a:r>
              <a:rPr lang="en-US" sz="3600" dirty="0" smtClean="0"/>
              <a:t>Col.1:28</a:t>
            </a:r>
          </a:p>
          <a:p>
            <a:r>
              <a:rPr lang="en-US" sz="3600" dirty="0" smtClean="0"/>
              <a:t>Rom.14:12</a:t>
            </a:r>
          </a:p>
          <a:p>
            <a:r>
              <a:rPr lang="en-US" sz="3600" dirty="0" smtClean="0"/>
              <a:t>Heb.9:27</a:t>
            </a:r>
          </a:p>
          <a:p>
            <a:r>
              <a:rPr lang="en-US" sz="3600" dirty="0" smtClean="0"/>
              <a:t>Prov.22:3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1006475"/>
          </a:xfrm>
        </p:spPr>
        <p:txBody>
          <a:bodyPr/>
          <a:lstStyle/>
          <a:p>
            <a:pPr algn="ctr" eaLnBrk="1" hangingPunct="1"/>
            <a:r>
              <a:rPr lang="en-US" sz="4400" b="1" dirty="0" smtClean="0">
                <a:solidFill>
                  <a:srgbClr val="C00000"/>
                </a:solidFill>
                <a:latin typeface="Baskerville Old Face" pitchFamily="18" charset="0"/>
              </a:rPr>
              <a:t> Take Heed To The Warning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8991600" cy="4876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sz="3200" b="1" dirty="0" smtClean="0">
                <a:solidFill>
                  <a:schemeClr val="tx2"/>
                </a:solidFill>
              </a:rPr>
              <a:t>Hear the Gospel of Christ, 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Rom.10:17</a:t>
            </a:r>
            <a:endParaRPr lang="en-US" sz="1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sz="3200" b="1" dirty="0" smtClean="0">
                <a:solidFill>
                  <a:schemeClr val="tx2"/>
                </a:solidFill>
              </a:rPr>
              <a:t>Believe in Jesus Christ,  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Acts 16:31</a:t>
            </a:r>
            <a:endParaRPr lang="en-US" sz="105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sz="3200" b="1" dirty="0" smtClean="0">
                <a:solidFill>
                  <a:schemeClr val="tx2"/>
                </a:solidFill>
              </a:rPr>
              <a:t>Repent and Turn to God</a:t>
            </a:r>
            <a:r>
              <a:rPr lang="en-US" sz="3600" b="1" dirty="0" smtClean="0">
                <a:solidFill>
                  <a:schemeClr val="tx2"/>
                </a:solidFill>
              </a:rPr>
              <a:t>, 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Acts 17:30</a:t>
            </a: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sz="3200" b="1" dirty="0" smtClean="0">
                <a:solidFill>
                  <a:schemeClr val="tx2"/>
                </a:solidFill>
              </a:rPr>
              <a:t>Confess Jesus Before Men</a:t>
            </a:r>
            <a:r>
              <a:rPr lang="en-US" sz="3600" b="1" dirty="0" smtClean="0">
                <a:solidFill>
                  <a:schemeClr val="tx2"/>
                </a:solidFill>
              </a:rPr>
              <a:t>, 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Acts 8:37</a:t>
            </a:r>
            <a:endParaRPr lang="en-US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sz="3200" b="1" dirty="0" smtClean="0">
                <a:solidFill>
                  <a:schemeClr val="tx2"/>
                </a:solidFill>
              </a:rPr>
              <a:t>Be Immersed for Forgiveness</a:t>
            </a:r>
            <a:r>
              <a:rPr lang="en-US" sz="3600" b="1" dirty="0" smtClean="0">
                <a:solidFill>
                  <a:schemeClr val="tx2"/>
                </a:solidFill>
              </a:rPr>
              <a:t>,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Acts 2:38</a:t>
            </a: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      ------------------------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000" b="1" dirty="0" smtClean="0">
                <a:solidFill>
                  <a:schemeClr val="accent2">
                    <a:lumMod val="50000"/>
                  </a:schemeClr>
                </a:solidFill>
              </a:rPr>
              <a:t>Grow In The Grace &amp; Knowledge,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en-US" b="1" dirty="0" smtClean="0">
                <a:solidFill>
                  <a:schemeClr val="tx2"/>
                </a:solidFill>
              </a:rPr>
              <a:t>2Pet.3:18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If Err As a Christian: Repent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&amp;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Pray God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Acts 19:18</a:t>
            </a:r>
            <a:endParaRPr lang="en-US" sz="28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build="p" autoUpdateAnimBg="0"/>
      <p:bldP spid="76803" grpId="0" build="p" autoUpdateAnimBg="0" advAuto="10000"/>
    </p:bldLst>
  </p:timing>
</p:sld>
</file>

<file path=ppt/theme/theme1.xml><?xml version="1.0" encoding="utf-8"?>
<a:theme xmlns:a="http://schemas.openxmlformats.org/drawingml/2006/main" name="Presentation for report on country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Century Schoolbook"/>
        <a:ea typeface=""/>
        <a:cs typeface="Times New Roman"/>
      </a:majorFont>
      <a:minorFont>
        <a:latin typeface="Century Schoolbook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report on country</Template>
  <TotalTime>251</TotalTime>
  <Words>181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Presentation for report on country</vt:lpstr>
      <vt:lpstr>“Warned of God”</vt:lpstr>
      <vt:lpstr>God’s Warnings </vt:lpstr>
      <vt:lpstr>Examples of Prudence in Life</vt:lpstr>
      <vt:lpstr>We Have Been Warned By God</vt:lpstr>
      <vt:lpstr> Take Heed To The Warning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Warned Of God</dc:title>
  <dc:creator>Danny McKibben</dc:creator>
  <cp:keywords/>
  <dc:description/>
  <cp:lastModifiedBy>Providence</cp:lastModifiedBy>
  <cp:revision>18</cp:revision>
  <cp:lastPrinted>1601-01-01T00:00:00Z</cp:lastPrinted>
  <dcterms:created xsi:type="dcterms:W3CDTF">2013-05-18T17:57:12Z</dcterms:created>
  <dcterms:modified xsi:type="dcterms:W3CDTF">2013-05-19T23:21:58Z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TC010183711033</vt:lpwstr>
  </property>
</Properties>
</file>