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2" r:id="rId3"/>
    <p:sldId id="284" r:id="rId4"/>
    <p:sldId id="256" r:id="rId5"/>
    <p:sldId id="283" r:id="rId6"/>
    <p:sldId id="287" r:id="rId7"/>
    <p:sldId id="288" r:id="rId8"/>
    <p:sldId id="286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5" autoAdjust="0"/>
    <p:restoredTop sz="94650" autoAdjust="0"/>
  </p:normalViewPr>
  <p:slideViewPr>
    <p:cSldViewPr>
      <p:cViewPr varScale="1">
        <p:scale>
          <a:sx n="48" d="100"/>
          <a:sy n="48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61DD-318B-490A-82AB-5E3611C5B4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E65E06-782B-4356-B937-E748DD6151D0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217B-0D2E-44F4-8B39-534BEC1FB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5" r:id="rId16"/>
  </p:sldLayoutIdLst>
  <p:transition spd="slow">
    <p:wheel spokes="8"/>
  </p:transition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2133600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17526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Welcome To All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0" dirty="0">
                <a:solidFill>
                  <a:schemeClr val="accent1"/>
                </a:solidFill>
                <a:latin typeface="Cooper Black" pitchFamily="18" charset="0"/>
              </a:rPr>
              <a:t>Let Us Worship </a:t>
            </a:r>
            <a:r>
              <a:rPr lang="en-US" sz="4800" b="0" dirty="0" smtClean="0">
                <a:solidFill>
                  <a:schemeClr val="accent1"/>
                </a:solidFill>
                <a:latin typeface="Cooper Black" pitchFamily="18" charset="0"/>
              </a:rPr>
              <a:t>In Song</a:t>
            </a:r>
            <a:endParaRPr lang="en-US" sz="4800" b="0" dirty="0">
              <a:solidFill>
                <a:schemeClr val="accent1"/>
              </a:solidFill>
              <a:latin typeface="Cooper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Song Leader –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Pat Craig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4000" b="1" dirty="0">
                <a:solidFill>
                  <a:srgbClr val="002060"/>
                </a:solidFill>
              </a:rPr>
              <a:t> First </a:t>
            </a:r>
            <a:r>
              <a:rPr lang="en-US" sz="4000" b="1" dirty="0" smtClean="0">
                <a:solidFill>
                  <a:srgbClr val="002060"/>
                </a:solidFill>
              </a:rPr>
              <a:t>Hymn </a:t>
            </a:r>
            <a:r>
              <a:rPr lang="en-US" sz="4000" b="1" dirty="0">
                <a:solidFill>
                  <a:srgbClr val="002060"/>
                </a:solidFill>
              </a:rPr>
              <a:t>#  </a:t>
            </a:r>
            <a:r>
              <a:rPr lang="en-US" sz="4000" b="1" dirty="0" smtClean="0">
                <a:solidFill>
                  <a:srgbClr val="002060"/>
                </a:solidFill>
              </a:rPr>
              <a:t>426</a:t>
            </a:r>
            <a:endParaRPr lang="en-US" sz="4000" b="1" dirty="0">
              <a:solidFill>
                <a:srgbClr val="002060"/>
              </a:solidFill>
            </a:endParaRP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4000" b="1" dirty="0">
                <a:solidFill>
                  <a:srgbClr val="002060"/>
                </a:solidFill>
              </a:rPr>
              <a:t> Second Song #  </a:t>
            </a:r>
            <a:r>
              <a:rPr lang="en-US" sz="4000" b="1" dirty="0" smtClean="0">
                <a:solidFill>
                  <a:srgbClr val="002060"/>
                </a:solidFill>
              </a:rPr>
              <a:t>194</a:t>
            </a:r>
            <a:endParaRPr lang="en-US" sz="4000" b="1" dirty="0">
              <a:solidFill>
                <a:srgbClr val="00206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Opening Prayer –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Aaron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McKibben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4000" b="1" dirty="0">
                <a:solidFill>
                  <a:srgbClr val="002060"/>
                </a:solidFill>
              </a:rPr>
              <a:t> Song Before </a:t>
            </a:r>
            <a:r>
              <a:rPr lang="en-US" sz="4000" b="1" dirty="0" smtClean="0">
                <a:solidFill>
                  <a:srgbClr val="002060"/>
                </a:solidFill>
              </a:rPr>
              <a:t>the Lesson </a:t>
            </a:r>
            <a:r>
              <a:rPr lang="en-US" sz="4000" b="1" dirty="0">
                <a:solidFill>
                  <a:srgbClr val="002060"/>
                </a:solidFill>
              </a:rPr>
              <a:t># </a:t>
            </a:r>
            <a:r>
              <a:rPr lang="en-US" sz="4000" b="1" dirty="0" smtClean="0">
                <a:solidFill>
                  <a:srgbClr val="002060"/>
                </a:solidFill>
              </a:rPr>
              <a:t>283</a:t>
            </a:r>
            <a:endParaRPr lang="en-US" sz="4000" b="1" dirty="0">
              <a:solidFill>
                <a:srgbClr val="002060"/>
              </a:solidFill>
            </a:endParaRP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4000" b="1" dirty="0">
                <a:solidFill>
                  <a:srgbClr val="002060"/>
                </a:solidFill>
              </a:rPr>
              <a:t> Invitation </a:t>
            </a:r>
            <a:r>
              <a:rPr lang="en-US" sz="4000" b="1" dirty="0" smtClean="0">
                <a:solidFill>
                  <a:srgbClr val="002060"/>
                </a:solidFill>
              </a:rPr>
              <a:t>Hymn </a:t>
            </a:r>
            <a:r>
              <a:rPr lang="en-US" sz="4000" b="1" dirty="0">
                <a:solidFill>
                  <a:srgbClr val="002060"/>
                </a:solidFill>
              </a:rPr>
              <a:t># </a:t>
            </a:r>
            <a:r>
              <a:rPr lang="en-US" sz="4000" b="1" dirty="0" smtClean="0">
                <a:solidFill>
                  <a:srgbClr val="002060"/>
                </a:solidFill>
              </a:rPr>
              <a:t>284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4000" b="1" dirty="0" smtClean="0">
                <a:solidFill>
                  <a:srgbClr val="002060"/>
                </a:solidFill>
              </a:rPr>
              <a:t> Closing Song </a:t>
            </a:r>
            <a:r>
              <a:rPr lang="en-US" sz="4000" b="1" dirty="0" smtClean="0">
                <a:solidFill>
                  <a:srgbClr val="002060"/>
                </a:solidFill>
              </a:rPr>
              <a:t>#442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9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9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587375"/>
            <a:ext cx="5410200" cy="860425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</a:rPr>
              <a:t>Who Is A Wise Man?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133600"/>
            <a:ext cx="3715200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James 3:13-18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914400"/>
            <a:ext cx="8001000" cy="541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>
                <a:latin typeface="Georgia" pitchFamily="18" charset="0"/>
              </a:rPr>
              <a:t>Same Distinction as in </a:t>
            </a:r>
            <a:r>
              <a:rPr lang="en-US" sz="2800" dirty="0" smtClean="0">
                <a:solidFill>
                  <a:schemeClr val="accent1"/>
                </a:solidFill>
                <a:latin typeface="Georgia" pitchFamily="18" charset="0"/>
              </a:rPr>
              <a:t>Rom.8:1ff, Gal.5:11-25</a:t>
            </a:r>
            <a:r>
              <a:rPr lang="en-US" sz="3000" dirty="0" smtClean="0">
                <a:latin typeface="Georgia" pitchFamily="18" charset="0"/>
              </a:rPr>
              <a:t>, Peacemakers vs. Troublemakers,              Wisdom From Above – Wisdom From Below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Georgia" pitchFamily="18" charset="0"/>
              </a:rPr>
              <a:t>Show It By Conduct, Not Empty Words, </a:t>
            </a:r>
            <a:r>
              <a:rPr lang="en-US" sz="3000" dirty="0" smtClean="0">
                <a:solidFill>
                  <a:schemeClr val="accent1"/>
                </a:solidFill>
                <a:latin typeface="Georgia" pitchFamily="18" charset="0"/>
              </a:rPr>
              <a:t>Jm.2:18, Tit.1:16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Georgia" pitchFamily="18" charset="0"/>
              </a:rPr>
              <a:t>Meekness of Wisdom – </a:t>
            </a:r>
            <a:r>
              <a:rPr lang="en-US" sz="3000" dirty="0" smtClean="0">
                <a:solidFill>
                  <a:schemeClr val="accent1"/>
                </a:solidFill>
                <a:latin typeface="Georgia" pitchFamily="18" charset="0"/>
              </a:rPr>
              <a:t>Eph.5:17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Georgia" pitchFamily="18" charset="0"/>
              </a:rPr>
              <a:t>Mere Knowledge – </a:t>
            </a:r>
            <a:r>
              <a:rPr lang="en-US" sz="3000" dirty="0" smtClean="0">
                <a:solidFill>
                  <a:schemeClr val="accent1"/>
                </a:solidFill>
                <a:latin typeface="Georgia" pitchFamily="18" charset="0"/>
              </a:rPr>
              <a:t>1 Cor.8:1</a:t>
            </a:r>
          </a:p>
          <a:p>
            <a:pPr>
              <a:lnSpc>
                <a:spcPct val="120000"/>
              </a:lnSpc>
            </a:pPr>
            <a:endParaRPr lang="en-US" sz="3000" dirty="0">
              <a:latin typeface="Georgi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b="0" dirty="0" smtClean="0">
                <a:solidFill>
                  <a:schemeClr val="accent4">
                    <a:lumMod val="50000"/>
                  </a:schemeClr>
                </a:solidFill>
              </a:rPr>
              <a:t>Vs.13</a:t>
            </a:r>
            <a:r>
              <a:rPr lang="en-US" sz="3600" b="0" dirty="0" smtClean="0">
                <a:solidFill>
                  <a:schemeClr val="accent4">
                    <a:lumMod val="50000"/>
                  </a:schemeClr>
                </a:solidFill>
              </a:rPr>
              <a:t>  Who Is A Wise Man?</a:t>
            </a:r>
            <a:endParaRPr lang="en-US" sz="3600" b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762001"/>
            <a:ext cx="815340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But if you have bitter jealousy and selfish ambition in your hearts, do not boast and be false to the truth.  </a:t>
            </a:r>
            <a:r>
              <a:rPr lang="en-US" sz="2800" dirty="0" smtClean="0">
                <a:solidFill>
                  <a:schemeClr val="accent1"/>
                </a:solidFill>
              </a:rPr>
              <a:t>ESV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“Top Dog,”  Politic for My Way,  Carnally Motivated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 smtClean="0"/>
              <a:t>Lie Against the Truth – </a:t>
            </a:r>
            <a:r>
              <a:rPr lang="en-US" sz="2800" dirty="0" smtClean="0">
                <a:solidFill>
                  <a:schemeClr val="accent1"/>
                </a:solidFill>
              </a:rPr>
              <a:t>1 Jn.1:8, 10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Wisdom Not From Above -  Earthly, Natural, Demonic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Jealousy, Factions, Rivalry, Troubles, Selfish Ambition, Strife, Confusion, Disorder, Vile Deeds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3 Jn.9-10,  2 Cor.10-12,  Acts 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639763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accent4">
                    <a:lumMod val="50000"/>
                  </a:schemeClr>
                </a:solidFill>
              </a:rPr>
              <a:t>Vs.14-16</a:t>
            </a:r>
            <a:r>
              <a:rPr lang="en-US" sz="3600" b="0" dirty="0" smtClean="0">
                <a:solidFill>
                  <a:schemeClr val="accent4">
                    <a:lumMod val="50000"/>
                  </a:schemeClr>
                </a:solidFill>
              </a:rPr>
              <a:t> - Imbibe on Worldly Wisdom</a:t>
            </a:r>
            <a:endParaRPr lang="en-US" sz="3600" b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762001"/>
            <a:ext cx="815340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But the wisdom from above is first pure, then peaceable, gentle, open to reason, full of mercy and good fruits, impartial and sincere.  </a:t>
            </a:r>
            <a:r>
              <a:rPr lang="en-US" sz="2800" dirty="0" smtClean="0">
                <a:solidFill>
                  <a:schemeClr val="accent1"/>
                </a:solidFill>
              </a:rPr>
              <a:t>ESV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Connected to Pure Word of God, Sound Doctrine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All The Lovely Qualities Taught by Holy Spirit, </a:t>
            </a:r>
            <a:r>
              <a:rPr lang="en-US" sz="2800" dirty="0" smtClean="0">
                <a:solidFill>
                  <a:schemeClr val="accent2"/>
                </a:solidFill>
              </a:rPr>
              <a:t>Gal.5:22-23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Peace, Tranquility, Get Along,  Unselfish, Longsuffering, Love God, Merciful, Genuine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Sow Peace, Make Peace – </a:t>
            </a:r>
            <a:r>
              <a:rPr lang="en-US" sz="2800" dirty="0" smtClean="0">
                <a:solidFill>
                  <a:schemeClr val="accent2"/>
                </a:solidFill>
              </a:rPr>
              <a:t>Mt.5:9,  Mk.9:50, Rom.12:18,  2Cor.13:11,  Heb.12:14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639763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accent4">
                    <a:lumMod val="50000"/>
                  </a:schemeClr>
                </a:solidFill>
              </a:rPr>
              <a:t>Vs.17-18</a:t>
            </a:r>
            <a:r>
              <a:rPr lang="en-US" sz="3600" b="0" dirty="0" smtClean="0">
                <a:solidFill>
                  <a:schemeClr val="accent4">
                    <a:lumMod val="50000"/>
                  </a:schemeClr>
                </a:solidFill>
              </a:rPr>
              <a:t> - The Wisdom From Above</a:t>
            </a:r>
            <a:endParaRPr lang="en-US" sz="3600" b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543800" cy="5794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accent1"/>
                </a:solidFill>
                <a:latin typeface="Arial Rounded MT Bold" pitchFamily="34" charset="0"/>
              </a:rPr>
              <a:t>The Plan </a:t>
            </a:r>
            <a:r>
              <a:rPr lang="en-US" sz="4800" b="1" dirty="0" smtClean="0">
                <a:solidFill>
                  <a:schemeClr val="accent1"/>
                </a:solidFill>
                <a:latin typeface="Arial Rounded MT Bold" pitchFamily="34" charset="0"/>
              </a:rPr>
              <a:t>of </a:t>
            </a:r>
            <a:r>
              <a:rPr lang="en-US" sz="4800" b="1" dirty="0">
                <a:solidFill>
                  <a:schemeClr val="accent1"/>
                </a:solidFill>
                <a:latin typeface="Arial Rounded MT Bold" pitchFamily="34" charset="0"/>
              </a:rPr>
              <a:t>Salvation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1" y="990600"/>
            <a:ext cx="7772399" cy="5181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SzTx/>
              <a:buFont typeface="Wingdings" pitchFamily="2" charset="2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Hear the Gospel of Christ,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Acts 2:22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Tx/>
              <a:buFont typeface="Wingdings" pitchFamily="2" charset="2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Believe in Jesus Christ, 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Acts 16:31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Tx/>
              <a:buFont typeface="Wingdings" pitchFamily="2" charset="2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Repent and Turn to God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, Acts 17:30</a:t>
            </a:r>
          </a:p>
          <a:p>
            <a:pPr marL="609600" indent="-609600">
              <a:lnSpc>
                <a:spcPct val="90000"/>
              </a:lnSpc>
              <a:buClrTx/>
              <a:buSzTx/>
              <a:buFont typeface="Wingdings" pitchFamily="2" charset="2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Confess Jesus Before Men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,  Acts 8:37</a:t>
            </a:r>
          </a:p>
          <a:p>
            <a:pPr marL="609600" indent="-609600">
              <a:lnSpc>
                <a:spcPct val="90000"/>
              </a:lnSpc>
              <a:buClrTx/>
              <a:buSzTx/>
              <a:buFont typeface="Wingdings" pitchFamily="2" charset="2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Baptized Into Christ,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 Pet.3:21</a:t>
            </a: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          ---------------------------------------------</a:t>
            </a: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Grow And Be Faithful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Pet.2:2</a:t>
            </a:r>
            <a:endParaRPr lang="en-US" sz="20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If Err </a:t>
            </a:r>
            <a:r>
              <a:rPr lang="en-US" sz="3200" b="1" dirty="0" smtClean="0">
                <a:solidFill>
                  <a:schemeClr val="tx1"/>
                </a:solidFill>
              </a:rPr>
              <a:t>as a Christian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>
                <a:solidFill>
                  <a:schemeClr val="tx1"/>
                </a:solidFill>
              </a:rPr>
              <a:t>Repent and Pray God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1 Jn.1:9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uiExpand="1" build="p" autoUpdateAnimBg="0" advAuto="10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25908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mericana XBd BT" pitchFamily="18" charset="0"/>
                <a:ea typeface="+mj-ea"/>
                <a:cs typeface="+mj-cs"/>
              </a:rPr>
              <a:t>Thanks For Coming Out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M_blue_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PM_blue_earth</Template>
  <TotalTime>316</TotalTime>
  <Words>342</Words>
  <Application>Microsoft Office PowerPoint</Application>
  <PresentationFormat>On-screen Show (4:3)</PresentationFormat>
  <Paragraphs>141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PM_blue_earth</vt:lpstr>
      <vt:lpstr>PowerPoint Presentation</vt:lpstr>
      <vt:lpstr>Let Us Worship In Song</vt:lpstr>
      <vt:lpstr>Who Is A Wise Man?</vt:lpstr>
      <vt:lpstr>Vs.13  Who Is A Wise Man?</vt:lpstr>
      <vt:lpstr>Vs.14-16 - Imbibe on Worldly Wisdom</vt:lpstr>
      <vt:lpstr>Vs.17-18 - The Wisdom From Above</vt:lpstr>
      <vt:lpstr>The Plan of Salvation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A Wise Man?</dc:title>
  <dc:creator>Danny McKibben</dc:creator>
  <cp:keywords/>
  <cp:lastModifiedBy>Providence</cp:lastModifiedBy>
  <cp:revision>27</cp:revision>
  <dcterms:created xsi:type="dcterms:W3CDTF">2013-04-06T21:29:53Z</dcterms:created>
  <dcterms:modified xsi:type="dcterms:W3CDTF">2013-04-07T22:58:28Z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