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9" r:id="rId3"/>
    <p:sldId id="256" r:id="rId4"/>
    <p:sldId id="264" r:id="rId5"/>
    <p:sldId id="266" r:id="rId6"/>
    <p:sldId id="265" r:id="rId7"/>
    <p:sldId id="263" r:id="rId8"/>
    <p:sldId id="262" r:id="rId9"/>
    <p:sldId id="268" r:id="rId10"/>
    <p:sldId id="267" r:id="rId11"/>
    <p:sldId id="260" r:id="rId12"/>
    <p:sldId id="261" r:id="rId13"/>
    <p:sldId id="269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78" autoAdjust="0"/>
    <p:restoredTop sz="94660"/>
  </p:normalViewPr>
  <p:slideViewPr>
    <p:cSldViewPr>
      <p:cViewPr varScale="1">
        <p:scale>
          <a:sx n="45" d="100"/>
          <a:sy n="45" d="100"/>
        </p:scale>
        <p:origin x="-3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C4689-5237-4DCB-99BC-BB8C4EA081E0}" type="datetimeFigureOut">
              <a:rPr lang="en-US" smtClean="0"/>
              <a:t>3/2/2013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B7597-F89E-4ACF-B7FB-76440EF28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7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196B-2F31-460E-A860-C02F121967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2468E-C603-472F-B387-15A8259DFBF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2EC06-820F-4D50-9223-25E8AAC43F4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1A3CD-96A0-4227-9C82-464551CFEB5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A98F-5AB6-467A-9295-9E34CC87852F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7A68-B02E-435C-85EF-ABFEFD59A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A98F-5AB6-467A-9295-9E34CC87852F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7A68-B02E-435C-85EF-ABFEFD59A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A98F-5AB6-467A-9295-9E34CC87852F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7A68-B02E-435C-85EF-ABFEFD59A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A98F-5AB6-467A-9295-9E34CC87852F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7A68-B02E-435C-85EF-ABFEFD59A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A98F-5AB6-467A-9295-9E34CC87852F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7A68-B02E-435C-85EF-ABFEFD59A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A98F-5AB6-467A-9295-9E34CC87852F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7A68-B02E-435C-85EF-ABFEFD59A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A98F-5AB6-467A-9295-9E34CC87852F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7A68-B02E-435C-85EF-ABFEFD59A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A98F-5AB6-467A-9295-9E34CC87852F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7A68-B02E-435C-85EF-ABFEFD59A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A98F-5AB6-467A-9295-9E34CC87852F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7A68-B02E-435C-85EF-ABFEFD59A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A98F-5AB6-467A-9295-9E34CC87852F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7A68-B02E-435C-85EF-ABFEFD59A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A98F-5AB6-467A-9295-9E34CC87852F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F16A7A68-B02E-435C-85EF-ABFEFD59A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C32A98F-5AB6-467A-9295-9E34CC87852F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16A7A68-B02E-435C-85EF-ABFEFD59A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250">
        <p14:glitter pattern="hexagon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3878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FF00"/>
                </a:solidFill>
              </a:rPr>
              <a:t>Welcome To Our Services</a:t>
            </a:r>
            <a:endParaRPr lang="en-US" sz="28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obern90.files.wordpress.com/2011/01/keys-to-the-kingdom_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8991600" cy="4800600"/>
          </a:xfrm>
        </p:spPr>
        <p:txBody>
          <a:bodyPr>
            <a:noAutofit/>
          </a:bodyPr>
          <a:lstStyle/>
          <a:p>
            <a:pPr marL="609600" indent="-609600" eaLnBrk="1" hangingPunct="1">
              <a:buClrTx/>
              <a:buSzPct val="82000"/>
              <a:buFont typeface="Wingdings" pitchFamily="2" charset="2"/>
              <a:buAutoNum type="arabicPeriod"/>
            </a:pPr>
            <a:r>
              <a:rPr lang="en-US" sz="3100" dirty="0" smtClean="0"/>
              <a:t>Hear the Gospel of Christ,  </a:t>
            </a:r>
            <a:r>
              <a:rPr lang="en-US" dirty="0" smtClean="0">
                <a:solidFill>
                  <a:srgbClr val="FFFF00"/>
                </a:solidFill>
              </a:rPr>
              <a:t>Acts 18:8</a:t>
            </a:r>
            <a:endParaRPr lang="en-US" sz="3100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ClrTx/>
              <a:buSzPct val="82000"/>
              <a:buFont typeface="Wingdings" pitchFamily="2" charset="2"/>
              <a:buAutoNum type="arabicPeriod"/>
            </a:pPr>
            <a:r>
              <a:rPr lang="en-US" sz="3100" dirty="0" smtClean="0"/>
              <a:t>Believe in Jesus Christ,  </a:t>
            </a:r>
            <a:r>
              <a:rPr lang="en-US" sz="3100" dirty="0" smtClean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Rom.5:1</a:t>
            </a:r>
            <a:endParaRPr lang="en-US" sz="3100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ClrTx/>
              <a:buSzPct val="82000"/>
              <a:buFont typeface="Wingdings" pitchFamily="2" charset="2"/>
              <a:buAutoNum type="arabicPeriod"/>
            </a:pPr>
            <a:r>
              <a:rPr lang="en-US" sz="3100" dirty="0" smtClean="0"/>
              <a:t>Repent and Turn to God,  </a:t>
            </a:r>
            <a:r>
              <a:rPr lang="en-US" dirty="0" smtClean="0">
                <a:solidFill>
                  <a:srgbClr val="FFFF00"/>
                </a:solidFill>
              </a:rPr>
              <a:t>Luke 24:47</a:t>
            </a:r>
            <a:endParaRPr lang="en-US" sz="3100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ClrTx/>
              <a:buSzPct val="82000"/>
              <a:buFont typeface="Wingdings" pitchFamily="2" charset="2"/>
              <a:buAutoNum type="arabicPeriod"/>
            </a:pPr>
            <a:r>
              <a:rPr lang="en-US" sz="3100" dirty="0" smtClean="0"/>
              <a:t>Confess Jesus Before Men,  </a:t>
            </a:r>
            <a:r>
              <a:rPr lang="en-US" dirty="0" smtClean="0">
                <a:solidFill>
                  <a:srgbClr val="FFFF00"/>
                </a:solidFill>
              </a:rPr>
              <a:t>Acts 8:37</a:t>
            </a:r>
            <a:endParaRPr lang="en-US" sz="3100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ClrTx/>
              <a:buSzPct val="82000"/>
              <a:buFont typeface="Wingdings" pitchFamily="2" charset="2"/>
              <a:buAutoNum type="arabicPeriod"/>
            </a:pPr>
            <a:r>
              <a:rPr lang="en-US" sz="3100" dirty="0" smtClean="0"/>
              <a:t>Be Baptized for the Remission of Sins, </a:t>
            </a:r>
            <a:r>
              <a:rPr lang="en-US" dirty="0" smtClean="0">
                <a:solidFill>
                  <a:srgbClr val="FFFF00"/>
                </a:solidFill>
              </a:rPr>
              <a:t>Ac.2:38</a:t>
            </a:r>
            <a:endParaRPr lang="en-US" sz="3100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ClrTx/>
              <a:buSzPct val="82000"/>
              <a:buFontTx/>
              <a:buNone/>
            </a:pPr>
            <a:r>
              <a:rPr lang="en-US" sz="3100" dirty="0" smtClean="0"/>
              <a:t>        ---------------------------------</a:t>
            </a:r>
          </a:p>
          <a:p>
            <a:pPr marL="609600" indent="-609600" eaLnBrk="1" hangingPunct="1">
              <a:buClrTx/>
              <a:buSzPct val="82000"/>
              <a:buFont typeface="Wingdings" pitchFamily="2" charset="2"/>
              <a:buChar char="Ø"/>
            </a:pPr>
            <a:r>
              <a:rPr lang="en-US" sz="3100" dirty="0" smtClean="0"/>
              <a:t>Be Thou Faithful Unto Death,  </a:t>
            </a:r>
            <a:r>
              <a:rPr lang="en-US" dirty="0" smtClean="0">
                <a:solidFill>
                  <a:srgbClr val="FFFF00"/>
                </a:solidFill>
              </a:rPr>
              <a:t>Rev.2:10</a:t>
            </a:r>
            <a:endParaRPr lang="en-US" sz="3100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ClrTx/>
              <a:buSzPct val="82000"/>
              <a:buFont typeface="Wingdings" pitchFamily="2" charset="2"/>
              <a:buChar char="Ø"/>
            </a:pPr>
            <a:r>
              <a:rPr lang="en-US" sz="3100" dirty="0" smtClean="0"/>
              <a:t>If Err From The Faith: Repent and Pray God  </a:t>
            </a:r>
            <a:r>
              <a:rPr lang="en-US" dirty="0" smtClean="0">
                <a:solidFill>
                  <a:srgbClr val="FFFF00"/>
                </a:solidFill>
              </a:rPr>
              <a:t>Acts 8:22</a:t>
            </a:r>
            <a:endParaRPr lang="en-US" sz="3100" dirty="0" smtClean="0">
              <a:solidFill>
                <a:srgbClr val="FFFF00"/>
              </a:solidFill>
            </a:endParaRPr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8305800" cy="838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kern="10" dirty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The Plan of Salvation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 advAuto="8000"/>
      <p:bldP spid="307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685800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</a:rPr>
              <a:t>This Do In Remembrance of Me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04800" y="1492508"/>
            <a:ext cx="8534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Is.53:3 </a:t>
            </a:r>
            <a:r>
              <a:rPr lang="en-US" sz="2800" dirty="0" smtClean="0"/>
              <a:t>He </a:t>
            </a:r>
            <a:r>
              <a:rPr lang="en-US" sz="2800" dirty="0"/>
              <a:t>was despised, and rejected of men; a man of sorrows, and acquainted with grief: and as one from whom men hide their face he was despised; and we esteemed him not.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Is.53:4 </a:t>
            </a:r>
            <a:r>
              <a:rPr lang="en-US" sz="2800" dirty="0" smtClean="0"/>
              <a:t> </a:t>
            </a:r>
            <a:r>
              <a:rPr lang="en-US" sz="2800" dirty="0"/>
              <a:t>Surely he hath borne our griefs, and carried our sorrows; yet we did esteem him stricken, smitten of God, and afflicted.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Is.53:5</a:t>
            </a:r>
            <a:r>
              <a:rPr lang="en-US" sz="2800" dirty="0" smtClean="0"/>
              <a:t>  </a:t>
            </a:r>
            <a:r>
              <a:rPr lang="en-US" sz="2800" dirty="0"/>
              <a:t>But he was wounded for our transgressions, he was bruised for our iniquities; the chastisement of our peace was upon him; and with his stripes we are healed.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utoUpdateAnimBg="0" advAuto="5000"/>
      <p:bldP spid="1126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rus Blk BT" pitchFamily="18" charset="0"/>
              </a:rPr>
              <a:t>The Collection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610600" cy="54102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3600" cap="none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 Blk BT" pitchFamily="18" charset="0"/>
              </a:rPr>
              <a:t>“Now concerning the collection for the saints, as I have given order to the churches of Galatia, even so do ye.   </a:t>
            </a:r>
          </a:p>
          <a:p>
            <a:pPr algn="l">
              <a:buNone/>
            </a:pPr>
            <a:r>
              <a:rPr lang="en-US" sz="3600" cap="none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 Blk BT" pitchFamily="18" charset="0"/>
              </a:rPr>
              <a:t>Upon the first day of the week let every one of you lay by him in store, as God hath prospered him, that there be no gatherings when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 Blk BT" pitchFamily="18" charset="0"/>
              </a:rPr>
              <a:t>I</a:t>
            </a:r>
            <a:r>
              <a:rPr lang="en-US" sz="3600" cap="none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 Blk BT" pitchFamily="18" charset="0"/>
              </a:rPr>
              <a:t> come.”  </a:t>
            </a:r>
            <a:r>
              <a:rPr lang="en-US" sz="3600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 Blk BT" pitchFamily="18" charset="0"/>
              </a:rPr>
              <a:t>1Cor.16:1-2</a:t>
            </a:r>
            <a:endParaRPr lang="en-US" sz="3600" cap="none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rus Blk B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 advAuto="1000"/>
      <p:bldP spid="18434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32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1524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Thanks For Coming Out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856" y="2133600"/>
            <a:ext cx="6088144" cy="472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4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effectLst/>
                <a:latin typeface="Charter Bd BT" pitchFamily="18" charset="0"/>
              </a:rPr>
              <a:t>Let Us Worship God In Song</a:t>
            </a:r>
            <a:endParaRPr lang="en-US" sz="4800" b="1" dirty="0">
              <a:solidFill>
                <a:schemeClr val="tx2"/>
              </a:solidFill>
              <a:effectLst/>
              <a:latin typeface="Charter Bd BT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53400" cy="4267200"/>
          </a:xfrm>
        </p:spPr>
        <p:txBody>
          <a:bodyPr>
            <a:normAutofit/>
          </a:bodyPr>
          <a:lstStyle/>
          <a:p>
            <a:pPr>
              <a:buClrTx/>
              <a:buSzPct val="93000"/>
            </a:pPr>
            <a:r>
              <a:rPr lang="en-US" sz="3600" dirty="0">
                <a:solidFill>
                  <a:schemeClr val="bg1"/>
                </a:solidFill>
                <a:latin typeface="Britannic Bold" pitchFamily="34" charset="0"/>
              </a:rPr>
              <a:t>Song Leader – </a:t>
            </a:r>
            <a:r>
              <a:rPr lang="en-US" sz="3600" dirty="0" smtClean="0">
                <a:solidFill>
                  <a:schemeClr val="bg1"/>
                </a:solidFill>
                <a:latin typeface="Britannic Bold" pitchFamily="34" charset="0"/>
              </a:rPr>
              <a:t>Chris Craig</a:t>
            </a:r>
            <a:endParaRPr lang="en-US" sz="3600" dirty="0">
              <a:solidFill>
                <a:schemeClr val="bg1"/>
              </a:solidFill>
              <a:latin typeface="Britannic Bold" pitchFamily="34" charset="0"/>
            </a:endParaRPr>
          </a:p>
          <a:p>
            <a:pPr>
              <a:buClrTx/>
              <a:buSzPct val="93000"/>
              <a:buFont typeface="Wingdings" pitchFamily="2" charset="2"/>
              <a:buChar char="&amp;"/>
            </a:pPr>
            <a:r>
              <a:rPr lang="en-US" sz="3600" dirty="0">
                <a:solidFill>
                  <a:srgbClr val="FFFF00"/>
                </a:solidFill>
                <a:latin typeface="Britannic Bold" pitchFamily="34" charset="0"/>
              </a:rPr>
              <a:t> First Song </a:t>
            </a:r>
            <a:r>
              <a:rPr lang="en-US" sz="3600" dirty="0" smtClean="0">
                <a:solidFill>
                  <a:srgbClr val="FFFF00"/>
                </a:solidFill>
                <a:latin typeface="Britannic Bold" pitchFamily="34" charset="0"/>
              </a:rPr>
              <a:t># 14 Supp.  </a:t>
            </a:r>
            <a:endParaRPr lang="en-US" sz="3600" dirty="0">
              <a:solidFill>
                <a:srgbClr val="FFFF00"/>
              </a:solidFill>
              <a:latin typeface="Britannic Bold" pitchFamily="34" charset="0"/>
            </a:endParaRPr>
          </a:p>
          <a:p>
            <a:pPr>
              <a:buClrTx/>
              <a:buSzPct val="93000"/>
              <a:buFont typeface="Wingdings" pitchFamily="2" charset="2"/>
              <a:buChar char="&amp;"/>
            </a:pPr>
            <a:r>
              <a:rPr lang="en-US" sz="3600" dirty="0">
                <a:solidFill>
                  <a:srgbClr val="FFFF00"/>
                </a:solidFill>
                <a:latin typeface="Britannic Bold" pitchFamily="34" charset="0"/>
              </a:rPr>
              <a:t> Second </a:t>
            </a:r>
            <a:r>
              <a:rPr lang="en-US" sz="3600" dirty="0" smtClean="0">
                <a:solidFill>
                  <a:srgbClr val="FFFF00"/>
                </a:solidFill>
                <a:latin typeface="Britannic Bold" pitchFamily="34" charset="0"/>
              </a:rPr>
              <a:t>Hymn </a:t>
            </a:r>
            <a:r>
              <a:rPr lang="en-US" sz="3600" dirty="0">
                <a:solidFill>
                  <a:srgbClr val="FFFF00"/>
                </a:solidFill>
                <a:latin typeface="Britannic Bold" pitchFamily="34" charset="0"/>
              </a:rPr>
              <a:t>#  </a:t>
            </a:r>
            <a:r>
              <a:rPr lang="en-US" sz="3600" dirty="0" smtClean="0">
                <a:solidFill>
                  <a:srgbClr val="FFFF00"/>
                </a:solidFill>
                <a:latin typeface="Britannic Bold" pitchFamily="34" charset="0"/>
              </a:rPr>
              <a:t>492</a:t>
            </a:r>
            <a:endParaRPr lang="en-US" sz="3600" dirty="0">
              <a:solidFill>
                <a:srgbClr val="FFFF00"/>
              </a:solidFill>
              <a:latin typeface="Britannic Bold" pitchFamily="34" charset="0"/>
            </a:endParaRPr>
          </a:p>
          <a:p>
            <a:pPr>
              <a:buClrTx/>
              <a:buSzPct val="93000"/>
            </a:pPr>
            <a:r>
              <a:rPr lang="en-US" sz="3600" dirty="0" smtClean="0">
                <a:solidFill>
                  <a:schemeClr val="bg1"/>
                </a:solidFill>
                <a:latin typeface="Britannic Bold" pitchFamily="34" charset="0"/>
              </a:rPr>
              <a:t>First </a:t>
            </a:r>
            <a:r>
              <a:rPr lang="en-US" sz="3600" dirty="0">
                <a:solidFill>
                  <a:schemeClr val="bg1"/>
                </a:solidFill>
                <a:latin typeface="Britannic Bold" pitchFamily="34" charset="0"/>
              </a:rPr>
              <a:t>Prayer – </a:t>
            </a:r>
            <a:r>
              <a:rPr lang="en-US" sz="3600" dirty="0" smtClean="0">
                <a:solidFill>
                  <a:schemeClr val="bg1"/>
                </a:solidFill>
                <a:latin typeface="Britannic Bold" pitchFamily="34" charset="0"/>
              </a:rPr>
              <a:t>Roy Reynolds</a:t>
            </a:r>
            <a:endParaRPr lang="en-US" sz="3600" dirty="0">
              <a:solidFill>
                <a:schemeClr val="bg1"/>
              </a:solidFill>
              <a:latin typeface="Britannic Bold" pitchFamily="34" charset="0"/>
            </a:endParaRPr>
          </a:p>
          <a:p>
            <a:pPr>
              <a:buClrTx/>
              <a:buSzPct val="93000"/>
              <a:buFont typeface="Wingdings" pitchFamily="2" charset="2"/>
              <a:buChar char="&amp;"/>
            </a:pPr>
            <a:r>
              <a:rPr lang="en-US" sz="3600" dirty="0">
                <a:solidFill>
                  <a:srgbClr val="FFFF00"/>
                </a:solidFill>
                <a:latin typeface="Britannic Bold" pitchFamily="34" charset="0"/>
              </a:rPr>
              <a:t> Song Before </a:t>
            </a:r>
            <a:r>
              <a:rPr lang="en-US" sz="3600" dirty="0" smtClean="0">
                <a:solidFill>
                  <a:srgbClr val="FFFF00"/>
                </a:solidFill>
                <a:latin typeface="Britannic Bold" pitchFamily="34" charset="0"/>
              </a:rPr>
              <a:t>the Lesson </a:t>
            </a:r>
            <a:r>
              <a:rPr lang="en-US" sz="3600" dirty="0">
                <a:solidFill>
                  <a:srgbClr val="FFFF00"/>
                </a:solidFill>
                <a:latin typeface="Britannic Bold" pitchFamily="34" charset="0"/>
              </a:rPr>
              <a:t># </a:t>
            </a:r>
            <a:r>
              <a:rPr lang="en-US" sz="3600" dirty="0" smtClean="0">
                <a:solidFill>
                  <a:srgbClr val="FFFF00"/>
                </a:solidFill>
                <a:latin typeface="Britannic Bold" pitchFamily="34" charset="0"/>
              </a:rPr>
              <a:t>218</a:t>
            </a:r>
            <a:endParaRPr lang="en-US" sz="3600" dirty="0">
              <a:solidFill>
                <a:srgbClr val="FFFF00"/>
              </a:solidFill>
              <a:latin typeface="Britannic Bold" pitchFamily="34" charset="0"/>
            </a:endParaRPr>
          </a:p>
          <a:p>
            <a:pPr>
              <a:buClrTx/>
              <a:buSzPct val="93000"/>
              <a:buFont typeface="Wingdings" pitchFamily="2" charset="2"/>
              <a:buChar char="&amp;"/>
            </a:pPr>
            <a:r>
              <a:rPr lang="en-US" sz="3600" dirty="0">
                <a:solidFill>
                  <a:srgbClr val="FFFF00"/>
                </a:solidFill>
                <a:latin typeface="Britannic Bold" pitchFamily="34" charset="0"/>
              </a:rPr>
              <a:t> Invitation Song # </a:t>
            </a:r>
            <a:r>
              <a:rPr lang="en-US" sz="3600" dirty="0" smtClean="0">
                <a:solidFill>
                  <a:srgbClr val="FFFF00"/>
                </a:solidFill>
                <a:latin typeface="Britannic Bold" pitchFamily="34" charset="0"/>
              </a:rPr>
              <a:t>280</a:t>
            </a:r>
            <a:endParaRPr lang="en-US" sz="36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6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9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100"/>
                            </p:stCondLst>
                            <p:childTnLst>
                              <p:par>
                                <p:cTn id="39" presetID="56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30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 advAuto="2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28672"/>
            <a:ext cx="8229600" cy="2167128"/>
          </a:xfrm>
        </p:spPr>
        <p:txBody>
          <a:bodyPr>
            <a:normAutofit/>
          </a:bodyPr>
          <a:lstStyle/>
          <a:p>
            <a:pPr algn="ctr"/>
            <a:r>
              <a:rPr lang="en-US" sz="5400" cap="none" dirty="0" smtClean="0">
                <a:solidFill>
                  <a:schemeClr val="bg1"/>
                </a:solidFill>
              </a:rPr>
              <a:t>“Upon This Rock”</a:t>
            </a:r>
            <a:endParaRPr lang="en-US" sz="5400" cap="none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57600"/>
            <a:ext cx="51054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Matt.16:13-19</a:t>
            </a:r>
            <a:endParaRPr lang="en-US" sz="40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lakesideministries.com/images/LOCM-Caesarea_Philip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7162800" cy="79963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9200" y="3048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Where The Teaching took Place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ount Herm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152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Mount </a:t>
            </a:r>
            <a:r>
              <a:rPr lang="en-US" sz="2400" b="1" dirty="0" err="1" smtClean="0">
                <a:solidFill>
                  <a:srgbClr val="FFFF00"/>
                </a:solidFill>
              </a:rPr>
              <a:t>Hermon</a:t>
            </a:r>
            <a:r>
              <a:rPr lang="en-US" sz="2400" b="1" dirty="0" smtClean="0">
                <a:solidFill>
                  <a:srgbClr val="FFFF00"/>
                </a:solidFill>
              </a:rPr>
              <a:t> the tallest peak in Israel at 9,232 ft.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padfield.com/israel/CaesareaPhilippi/images/caesarea-philipp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22413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Caesarea Philippi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The Questions vs.13-16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114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What Are Men Saying about Me?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Their Answers – vs.14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What Do You All Think About Me?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Peter’s Answer – vs.16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A Divine Revelation vs.17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762000"/>
          </a:xfrm>
        </p:spPr>
        <p:txBody>
          <a:bodyPr/>
          <a:lstStyle/>
          <a:p>
            <a:pPr algn="ctr"/>
            <a:r>
              <a:rPr lang="en-US" dirty="0" smtClean="0"/>
              <a:t>The Great Promise of vs.18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9220200" cy="4419600"/>
          </a:xfrm>
        </p:spPr>
        <p:txBody>
          <a:bodyPr/>
          <a:lstStyle/>
          <a:p>
            <a:pPr>
              <a:buClrTx/>
              <a:buSzPct val="94000"/>
            </a:pPr>
            <a:r>
              <a:rPr lang="en-US" b="1" dirty="0" smtClean="0">
                <a:solidFill>
                  <a:srgbClr val="FFFF00"/>
                </a:solidFill>
              </a:rPr>
              <a:t>Catholic Reasoning</a:t>
            </a:r>
          </a:p>
          <a:p>
            <a:pPr>
              <a:buClrTx/>
              <a:buSzPct val="94000"/>
            </a:pPr>
            <a:r>
              <a:rPr lang="en-US" b="1" dirty="0" smtClean="0">
                <a:solidFill>
                  <a:srgbClr val="FFFF00"/>
                </a:solidFill>
              </a:rPr>
              <a:t>Peter – “</a:t>
            </a:r>
            <a:r>
              <a:rPr lang="en-US" b="1" dirty="0" err="1" smtClean="0">
                <a:solidFill>
                  <a:srgbClr val="FFFF00"/>
                </a:solidFill>
              </a:rPr>
              <a:t>Petros</a:t>
            </a:r>
            <a:r>
              <a:rPr lang="en-US" b="1" dirty="0" smtClean="0">
                <a:solidFill>
                  <a:srgbClr val="FFFF00"/>
                </a:solidFill>
              </a:rPr>
              <a:t>”   ~  Rock  “Petra”</a:t>
            </a:r>
          </a:p>
          <a:p>
            <a:pPr>
              <a:buClrTx/>
              <a:buSzPct val="94000"/>
            </a:pPr>
            <a:r>
              <a:rPr lang="en-US" b="1" dirty="0" smtClean="0">
                <a:solidFill>
                  <a:srgbClr val="FFFF00"/>
                </a:solidFill>
              </a:rPr>
              <a:t> The Confession – His Deity 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(Deut.32:15, 18, 31, 37)</a:t>
            </a:r>
          </a:p>
          <a:p>
            <a:pPr>
              <a:buClrTx/>
              <a:buSzPct val="94000"/>
            </a:pPr>
            <a:r>
              <a:rPr lang="en-US" sz="3200" b="1" dirty="0" smtClean="0">
                <a:solidFill>
                  <a:srgbClr val="FFFF00"/>
                </a:solidFill>
              </a:rPr>
              <a:t>I Cor.3:11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>
              <a:buClrTx/>
              <a:buSzPct val="94000"/>
            </a:pPr>
            <a:r>
              <a:rPr lang="en-US" b="1" dirty="0" smtClean="0">
                <a:solidFill>
                  <a:srgbClr val="FFFF00"/>
                </a:solidFill>
              </a:rPr>
              <a:t>I Will Build – Future Tense</a:t>
            </a:r>
          </a:p>
          <a:p>
            <a:pPr>
              <a:buClrTx/>
              <a:buSzPct val="94000"/>
            </a:pPr>
            <a:r>
              <a:rPr lang="en-US" b="1" dirty="0" smtClean="0">
                <a:solidFill>
                  <a:srgbClr val="FFFF00"/>
                </a:solidFill>
              </a:rPr>
              <a:t>My Church – Singular </a:t>
            </a:r>
          </a:p>
          <a:p>
            <a:pPr>
              <a:buClrTx/>
              <a:buSzPct val="94000"/>
            </a:pPr>
            <a:r>
              <a:rPr lang="en-US" b="1" dirty="0" smtClean="0">
                <a:solidFill>
                  <a:srgbClr val="FFFF00"/>
                </a:solidFill>
              </a:rPr>
              <a:t> Gates of Hades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lukechandler.files.wordpress.com/2010/07/sling_stone_in_hand.jpg?w=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276600"/>
            <a:ext cx="3759200" cy="2819400"/>
          </a:xfrm>
          <a:prstGeom prst="rect">
            <a:avLst/>
          </a:prstGeom>
          <a:noFill/>
        </p:spPr>
      </p:pic>
      <p:pic>
        <p:nvPicPr>
          <p:cNvPr id="5" name="Picture 4" descr="DSCN15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95600"/>
            <a:ext cx="5295544" cy="396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3.bp.blogspot.com/_4mIx2TSDMsw/TFwaaCeEByI/AAAAAAAAACg/TlDbBkgovRs/s1600/turnsty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32004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One-way Turnstiles 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94382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itchFamily="34" charset="0"/>
              </a:rPr>
              <a:t>Hades – Place of Disembodied Spirits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1336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Gates of Hades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Delux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2430</TotalTime>
  <Words>385</Words>
  <Application>Microsoft Office PowerPoint</Application>
  <PresentationFormat>On-screen Show (4:3)</PresentationFormat>
  <Paragraphs>51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Deluxe</vt:lpstr>
      <vt:lpstr>PowerPoint Presentation</vt:lpstr>
      <vt:lpstr>Let Us Worship God In Song</vt:lpstr>
      <vt:lpstr>“Upon This Rock”</vt:lpstr>
      <vt:lpstr>PowerPoint Presentation</vt:lpstr>
      <vt:lpstr>PowerPoint Presentation</vt:lpstr>
      <vt:lpstr>PowerPoint Presentation</vt:lpstr>
      <vt:lpstr>The Questions vs.13-16</vt:lpstr>
      <vt:lpstr>The Great Promise of vs.18</vt:lpstr>
      <vt:lpstr>PowerPoint Presentation</vt:lpstr>
      <vt:lpstr>PowerPoint Presentation</vt:lpstr>
      <vt:lpstr>PowerPoint Presentation</vt:lpstr>
      <vt:lpstr>This Do In Remembrance of Me</vt:lpstr>
      <vt:lpstr>The Collection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“Upon This Rock”</dc:title>
  <dc:creator>Danny McKibben</dc:creator>
  <cp:lastModifiedBy>Providence</cp:lastModifiedBy>
  <cp:revision>82</cp:revision>
  <dcterms:created xsi:type="dcterms:W3CDTF">2013-02-28T22:45:07Z</dcterms:created>
  <dcterms:modified xsi:type="dcterms:W3CDTF">2013-03-03T16:56:34Z</dcterms:modified>
</cp:coreProperties>
</file>