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F600"/>
    <a:srgbClr val="FA99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F5ED7-9414-4E1F-A120-4FB1E1892F2B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F6113-0E30-4D4C-867F-D9B1D982DD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71FC-ED40-4CF0-9FF0-7BE9D5BA46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03C7A7-ACDE-4DFD-AC32-BD6693815AD4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E2685F-5828-4FB4-9146-81925A982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763000" cy="99060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 Word of God is Not Bound”</a:t>
            </a:r>
            <a:endParaRPr lang="en-US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2 Tim.2:8-9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550091"/>
          </a:xfrm>
        </p:spPr>
        <p:txBody>
          <a:bodyPr>
            <a:normAutofit/>
          </a:bodyPr>
          <a:lstStyle/>
          <a:p>
            <a:r>
              <a:rPr lang="en-US" dirty="0" smtClean="0"/>
              <a:t>You Can Bind the Messenger, Ac.21-28, Eph.6:20, Col.4:18</a:t>
            </a:r>
          </a:p>
          <a:p>
            <a:r>
              <a:rPr lang="en-US" dirty="0" smtClean="0"/>
              <a:t>But Truth Cannot be Bound!  2Tim.2:9, Heb.4:12, “The Pen is Mightier than the Sword”   Juan </a:t>
            </a:r>
            <a:r>
              <a:rPr lang="en-US" dirty="0" err="1" smtClean="0"/>
              <a:t>Montalvo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Not by Persecutions, Ac.4, Ac.5, Ac.7, Phil.1:12-14</a:t>
            </a:r>
          </a:p>
          <a:p>
            <a:r>
              <a:rPr lang="en-US" dirty="0" smtClean="0"/>
              <a:t>Not by Passing of Time,  1Pet.1:23-25</a:t>
            </a:r>
          </a:p>
          <a:p>
            <a:r>
              <a:rPr lang="en-US" dirty="0" smtClean="0"/>
              <a:t>Not by Being Outdated or Obsolete, Heb.4:12, 9:25-26</a:t>
            </a:r>
          </a:p>
          <a:p>
            <a:r>
              <a:rPr lang="en-US" dirty="0" smtClean="0"/>
              <a:t>Not by Human Creeds &amp; Doctrines of Men, Ac.17:11, Jn.10:1-5, 27</a:t>
            </a:r>
          </a:p>
          <a:p>
            <a:r>
              <a:rPr lang="en-US" dirty="0" smtClean="0"/>
              <a:t>Not by Insufficiency, Ps.19:7, 2Tim.3:16-17, Rom.1:16</a:t>
            </a:r>
          </a:p>
          <a:p>
            <a:r>
              <a:rPr lang="en-US" dirty="0" smtClean="0"/>
              <a:t>Not by Sinful Men,  Heb.3:12-13, Heb.11:25</a:t>
            </a:r>
          </a:p>
          <a:p>
            <a:r>
              <a:rPr lang="en-US" dirty="0" smtClean="0"/>
              <a:t>Not by Rebellion, Is.55:10-11, Rom.10:16, 2Cor.4:3-4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10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 Word of God is Not Bound”</a:t>
            </a:r>
            <a:endParaRPr lang="en-US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257800"/>
          </a:xfrm>
        </p:spPr>
        <p:txBody>
          <a:bodyPr>
            <a:normAutofit/>
          </a:bodyPr>
          <a:lstStyle/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200" b="1" dirty="0"/>
              <a:t>Hear the gospel of Christ,  </a:t>
            </a:r>
            <a:r>
              <a:rPr lang="en-US" sz="2800" b="1" dirty="0">
                <a:solidFill>
                  <a:schemeClr val="accent1"/>
                </a:solidFill>
              </a:rPr>
              <a:t>Matt.7:24</a:t>
            </a:r>
            <a:endParaRPr lang="en-US" sz="14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200" b="1" dirty="0"/>
              <a:t>Believe in Jesus </a:t>
            </a:r>
            <a:r>
              <a:rPr lang="en-US" sz="3200" b="1" dirty="0" smtClean="0"/>
              <a:t>Christ, </a:t>
            </a:r>
            <a:r>
              <a:rPr lang="en-US" sz="2800" b="1" dirty="0" smtClean="0">
                <a:solidFill>
                  <a:schemeClr val="accent1"/>
                </a:solidFill>
              </a:rPr>
              <a:t>1Cor.15:1-4</a:t>
            </a:r>
            <a:endParaRPr lang="en-US" sz="9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200" b="1" dirty="0"/>
              <a:t>Repent and Turn to God</a:t>
            </a:r>
            <a:r>
              <a:rPr lang="en-US" sz="2400" b="1" dirty="0"/>
              <a:t>,  </a:t>
            </a:r>
            <a:r>
              <a:rPr lang="en-US" sz="2800" b="1" dirty="0">
                <a:solidFill>
                  <a:schemeClr val="accent1"/>
                </a:solidFill>
              </a:rPr>
              <a:t>Luke 24:47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200" b="1" dirty="0"/>
              <a:t>Confess Jesus Before Men</a:t>
            </a:r>
            <a:r>
              <a:rPr lang="en-US" sz="2400" b="1" dirty="0"/>
              <a:t>,  </a:t>
            </a:r>
            <a:r>
              <a:rPr lang="en-US" sz="2800" b="1" dirty="0">
                <a:solidFill>
                  <a:schemeClr val="accent1"/>
                </a:solidFill>
              </a:rPr>
              <a:t>Rom.10:9-10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200" b="1" dirty="0"/>
              <a:t>Be Baptized</a:t>
            </a:r>
            <a:r>
              <a:rPr lang="en-US" sz="2400" b="1" dirty="0"/>
              <a:t>, </a:t>
            </a:r>
            <a:r>
              <a:rPr lang="en-US" sz="20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Mark 16:16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sz="2000" b="1" dirty="0"/>
              <a:t>          ------------------------------------------</a:t>
            </a:r>
          </a:p>
          <a:p>
            <a:pPr marL="609600" indent="-609600">
              <a:buClrTx/>
              <a:buSzPct val="9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Be Thou Faithful Unto Death</a:t>
            </a:r>
            <a:r>
              <a:rPr lang="en-US" sz="3600" b="1" dirty="0">
                <a:solidFill>
                  <a:schemeClr val="accent1"/>
                </a:solidFill>
              </a:rPr>
              <a:t>, 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/>
              <a:t>Rev.2:10</a:t>
            </a:r>
          </a:p>
          <a:p>
            <a:pPr marL="609600" indent="-609600">
              <a:buClrTx/>
              <a:buSzPct val="9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accent1"/>
                </a:solidFill>
              </a:rPr>
              <a:t>If Err From The Truth: Repent and Pray God, </a:t>
            </a:r>
            <a:r>
              <a:rPr lang="en-US" sz="2800" b="1" dirty="0"/>
              <a:t>A</a:t>
            </a:r>
            <a:r>
              <a:rPr lang="en-US" sz="2400" b="1" dirty="0"/>
              <a:t>c.19:18</a:t>
            </a:r>
            <a:endParaRPr lang="en-US" sz="2000" b="1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006475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 smtClean="0">
                <a:solidFill>
                  <a:schemeClr val="accent6"/>
                </a:solidFill>
                <a:latin typeface="Aldine401 BT" pitchFamily="18" charset="0"/>
              </a:rPr>
              <a:t>The Scheme of Redemption</a:t>
            </a:r>
            <a:endParaRPr lang="en-US" sz="4600" b="1" dirty="0">
              <a:solidFill>
                <a:schemeClr val="accent6"/>
              </a:solidFill>
              <a:latin typeface="Aldine401 BT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0"/>
      <p:bldP spid="1229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1167</TotalTime>
  <Words>178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“The Word of God is Not Bound”</vt:lpstr>
      <vt:lpstr>“The Word of God is Not Bound”</vt:lpstr>
      <vt:lpstr>The Scheme of Redemption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Word of God is Not Bound”</dc:title>
  <dc:creator>Owner</dc:creator>
  <cp:lastModifiedBy>Danny McKibben</cp:lastModifiedBy>
  <cp:revision>28</cp:revision>
  <dcterms:created xsi:type="dcterms:W3CDTF">2017-04-23T01:26:58Z</dcterms:created>
  <dcterms:modified xsi:type="dcterms:W3CDTF">2017-04-23T21:01:08Z</dcterms:modified>
</cp:coreProperties>
</file>