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3/10/2017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3/10/2017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young people leave the faith</a:t>
            </a:r>
          </a:p>
        </p:txBody>
      </p:sp>
      <p:sp>
        <p:nvSpPr>
          <p:cNvPr id="3" name="Subtitle 2"/>
          <p:cNvSpPr>
            <a:spLocks noGrp="1"/>
          </p:cNvSpPr>
          <p:nvPr>
            <p:ph type="subTitle" idx="1"/>
          </p:nvPr>
        </p:nvSpPr>
        <p:spPr/>
        <p:txBody>
          <a:bodyPr/>
          <a:lstStyle/>
          <a:p>
            <a:r>
              <a:rPr lang="en-US" dirty="0"/>
              <a:t>Part One</a:t>
            </a:r>
          </a:p>
        </p:txBody>
      </p:sp>
    </p:spTree>
    <p:extLst>
      <p:ext uri="{BB962C8B-B14F-4D97-AF65-F5344CB8AC3E}">
        <p14:creationId xmlns:p14="http://schemas.microsoft.com/office/powerpoint/2010/main" val="30726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86678"/>
          </a:xfrm>
        </p:spPr>
        <p:txBody>
          <a:bodyPr/>
          <a:lstStyle/>
          <a:p>
            <a:r>
              <a:rPr lang="en-US" dirty="0"/>
              <a:t>Matthew 13:3-9</a:t>
            </a:r>
          </a:p>
        </p:txBody>
      </p:sp>
      <p:sp>
        <p:nvSpPr>
          <p:cNvPr id="3" name="Content Placeholder 2"/>
          <p:cNvSpPr>
            <a:spLocks noGrp="1"/>
          </p:cNvSpPr>
          <p:nvPr>
            <p:ph idx="1"/>
          </p:nvPr>
        </p:nvSpPr>
        <p:spPr>
          <a:xfrm>
            <a:off x="1141413" y="1550504"/>
            <a:ext cx="9905998" cy="4558747"/>
          </a:xfrm>
        </p:spPr>
        <p:txBody>
          <a:bodyPr>
            <a:normAutofit/>
          </a:bodyPr>
          <a:lstStyle/>
          <a:p>
            <a:r>
              <a:rPr lang="en-US" sz="3600" dirty="0"/>
              <a:t>And he told them many things in parables, saying: “A sower went out to sow. And as he sowed, some seeds fell along the path, and the birds came and devoured them. Other seeds fell on rocky ground, where they did not have much soil, and immediately they sprang up, since they had no depth of soil, but when the sun rose they were scorched.</a:t>
            </a:r>
          </a:p>
        </p:txBody>
      </p:sp>
    </p:spTree>
    <p:extLst>
      <p:ext uri="{BB962C8B-B14F-4D97-AF65-F5344CB8AC3E}">
        <p14:creationId xmlns:p14="http://schemas.microsoft.com/office/powerpoint/2010/main" val="352483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08383"/>
          </a:xfrm>
        </p:spPr>
        <p:txBody>
          <a:bodyPr/>
          <a:lstStyle/>
          <a:p>
            <a:r>
              <a:rPr lang="en-US" dirty="0"/>
              <a:t>Matthew 13:3-9 Continued</a:t>
            </a:r>
            <a:endParaRPr lang="en-US" dirty="0"/>
          </a:p>
        </p:txBody>
      </p:sp>
      <p:sp>
        <p:nvSpPr>
          <p:cNvPr id="3" name="Content Placeholder 2"/>
          <p:cNvSpPr>
            <a:spLocks noGrp="1"/>
          </p:cNvSpPr>
          <p:nvPr>
            <p:ph idx="1"/>
          </p:nvPr>
        </p:nvSpPr>
        <p:spPr>
          <a:xfrm>
            <a:off x="969134" y="1417983"/>
            <a:ext cx="9905998" cy="4373217"/>
          </a:xfrm>
        </p:spPr>
        <p:txBody>
          <a:bodyPr>
            <a:normAutofit/>
          </a:bodyPr>
          <a:lstStyle/>
          <a:p>
            <a:r>
              <a:rPr lang="en-US" sz="3600" dirty="0"/>
              <a:t>And since they had no root, they withered away. Other seeds fell among thorns, and the thorns grew up and choked them. Other seeds fell on good soil and produced grain, some a hundredfold, some sixty, some thirty. He who has ears, let him hear.”</a:t>
            </a:r>
          </a:p>
        </p:txBody>
      </p:sp>
    </p:spTree>
    <p:extLst>
      <p:ext uri="{BB962C8B-B14F-4D97-AF65-F5344CB8AC3E}">
        <p14:creationId xmlns:p14="http://schemas.microsoft.com/office/powerpoint/2010/main" val="92354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874643"/>
          </a:xfrm>
        </p:spPr>
        <p:txBody>
          <a:bodyPr/>
          <a:lstStyle/>
          <a:p>
            <a:r>
              <a:rPr lang="en-US" dirty="0"/>
              <a:t>Matthew 13:19</a:t>
            </a:r>
          </a:p>
        </p:txBody>
      </p:sp>
      <p:sp>
        <p:nvSpPr>
          <p:cNvPr id="3" name="Content Placeholder 2"/>
          <p:cNvSpPr>
            <a:spLocks noGrp="1"/>
          </p:cNvSpPr>
          <p:nvPr>
            <p:ph idx="1"/>
          </p:nvPr>
        </p:nvSpPr>
        <p:spPr>
          <a:xfrm>
            <a:off x="1141413" y="1484243"/>
            <a:ext cx="9905998" cy="4306957"/>
          </a:xfrm>
        </p:spPr>
        <p:txBody>
          <a:bodyPr>
            <a:normAutofit/>
          </a:bodyPr>
          <a:lstStyle/>
          <a:p>
            <a:r>
              <a:rPr lang="en-US" sz="3600" dirty="0"/>
              <a:t>When anyone hears the word of the kingdom and does not understand it, the evil one comes and snatches away what has been sown in his heart. This is what was sown along the path.</a:t>
            </a:r>
          </a:p>
        </p:txBody>
      </p:sp>
    </p:spTree>
    <p:extLst>
      <p:ext uri="{BB962C8B-B14F-4D97-AF65-F5344CB8AC3E}">
        <p14:creationId xmlns:p14="http://schemas.microsoft.com/office/powerpoint/2010/main" val="361529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689113"/>
          </a:xfrm>
        </p:spPr>
        <p:txBody>
          <a:bodyPr/>
          <a:lstStyle/>
          <a:p>
            <a:r>
              <a:rPr lang="en-US" dirty="0"/>
              <a:t>Matthew 13:22</a:t>
            </a:r>
          </a:p>
        </p:txBody>
      </p:sp>
      <p:sp>
        <p:nvSpPr>
          <p:cNvPr id="3" name="Content Placeholder 2"/>
          <p:cNvSpPr>
            <a:spLocks noGrp="1"/>
          </p:cNvSpPr>
          <p:nvPr>
            <p:ph idx="1"/>
          </p:nvPr>
        </p:nvSpPr>
        <p:spPr>
          <a:xfrm>
            <a:off x="1141413" y="1298713"/>
            <a:ext cx="9905998" cy="4492487"/>
          </a:xfrm>
        </p:spPr>
        <p:txBody>
          <a:bodyPr>
            <a:normAutofit/>
          </a:bodyPr>
          <a:lstStyle/>
          <a:p>
            <a:r>
              <a:rPr lang="en-US" sz="3600" dirty="0"/>
              <a:t>As for what was sown among thorns, this is the one who hears the word, but the cares of the world and the deceitfulness of riches choke the word, and it proves unfruitful.</a:t>
            </a:r>
          </a:p>
        </p:txBody>
      </p:sp>
    </p:spTree>
    <p:extLst>
      <p:ext uri="{BB962C8B-B14F-4D97-AF65-F5344CB8AC3E}">
        <p14:creationId xmlns:p14="http://schemas.microsoft.com/office/powerpoint/2010/main" val="283011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33670"/>
          </a:xfrm>
        </p:spPr>
        <p:txBody>
          <a:bodyPr/>
          <a:lstStyle/>
          <a:p>
            <a:r>
              <a:rPr lang="en-US" dirty="0"/>
              <a:t>2 Corinthians 5:15</a:t>
            </a:r>
          </a:p>
        </p:txBody>
      </p:sp>
      <p:sp>
        <p:nvSpPr>
          <p:cNvPr id="3" name="Content Placeholder 2"/>
          <p:cNvSpPr>
            <a:spLocks noGrp="1"/>
          </p:cNvSpPr>
          <p:nvPr>
            <p:ph idx="1"/>
          </p:nvPr>
        </p:nvSpPr>
        <p:spPr>
          <a:xfrm>
            <a:off x="1141413" y="1497497"/>
            <a:ext cx="9905998" cy="4293704"/>
          </a:xfrm>
        </p:spPr>
        <p:txBody>
          <a:bodyPr>
            <a:normAutofit/>
          </a:bodyPr>
          <a:lstStyle/>
          <a:p>
            <a:r>
              <a:rPr lang="en-US" sz="3600" dirty="0"/>
              <a:t>And He died for all, that those who live might no longer live for themselves but for him who for their sake died and was raised.</a:t>
            </a:r>
          </a:p>
        </p:txBody>
      </p:sp>
    </p:spTree>
    <p:extLst>
      <p:ext uri="{BB962C8B-B14F-4D97-AF65-F5344CB8AC3E}">
        <p14:creationId xmlns:p14="http://schemas.microsoft.com/office/powerpoint/2010/main" val="581519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49</TotalTime>
  <Words>255</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Mesh</vt:lpstr>
      <vt:lpstr>Why young people leave the faith</vt:lpstr>
      <vt:lpstr>Matthew 13:3-9</vt:lpstr>
      <vt:lpstr>Matthew 13:3-9 Continued</vt:lpstr>
      <vt:lpstr>Matthew 13:19</vt:lpstr>
      <vt:lpstr>Matthew 13:22</vt:lpstr>
      <vt:lpstr>2 Corinthians 5:15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young people leave the faith</dc:title>
  <dc:creator>Jason</dc:creator>
  <cp:lastModifiedBy>Jason</cp:lastModifiedBy>
  <cp:revision>4</cp:revision>
  <dcterms:created xsi:type="dcterms:W3CDTF">2017-03-11T02:16:17Z</dcterms:created>
  <dcterms:modified xsi:type="dcterms:W3CDTF">2017-03-11T03:05:44Z</dcterms:modified>
</cp:coreProperties>
</file>