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9"/>
  </p:notesMasterIdLst>
  <p:sldIdLst>
    <p:sldId id="257" r:id="rId4"/>
    <p:sldId id="262" r:id="rId5"/>
    <p:sldId id="263" r:id="rId6"/>
    <p:sldId id="264" r:id="rId7"/>
    <p:sldId id="259"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B3429A-4996-4E8A-9907-26EBCB65C05D}" type="datetimeFigureOut">
              <a:rPr lang="en-US" smtClean="0"/>
              <a:pPr/>
              <a:t>12/11/2016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5655AF-C603-43CA-9AB9-46F21F48448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12/11/2016 3:53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12/11/2016 3:53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12/11/2016 3:53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7886A83-8597-4BB2-8FEF-E2E0E880D2DC}" type="slidenum">
              <a:rPr lang="en-US" smtClean="0"/>
              <a:pPr/>
              <a:t>5</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747897"/>
          </a:xfrm>
        </p:spPr>
        <p:txBody>
          <a:bodyPr/>
          <a:lstStyle/>
          <a:p>
            <a:pPr algn="ctr"/>
            <a:r>
              <a:rPr lang="en-US" sz="5400" b="1" spc="0" dirty="0" smtClean="0">
                <a:ln w="17780" cmpd="sng">
                  <a:solidFill>
                    <a:srgbClr val="FFFFFF"/>
                  </a:solidFill>
                  <a:prstDash val="solid"/>
                  <a:miter lim="800000"/>
                </a:ln>
                <a:solidFill>
                  <a:schemeClr val="accent6">
                    <a:lumMod val="50000"/>
                  </a:schemeClr>
                </a:solidFill>
                <a:effectLst>
                  <a:outerShdw blurRad="50800" algn="tl" rotWithShape="0">
                    <a:srgbClr val="000000"/>
                  </a:outerShdw>
                </a:effectLst>
              </a:rPr>
              <a:t>The Future of the Church</a:t>
            </a:r>
            <a:endParaRPr lang="en-US" sz="5400" b="1" spc="0" dirty="0">
              <a:ln w="17780" cmpd="sng">
                <a:solidFill>
                  <a:srgbClr val="FFFFFF"/>
                </a:solidFill>
                <a:prstDash val="solid"/>
                <a:miter lim="800000"/>
              </a:ln>
              <a:solidFill>
                <a:schemeClr val="accent6">
                  <a:lumMod val="50000"/>
                </a:schemeClr>
              </a:solidFill>
              <a:effectLst>
                <a:outerShdw blurRad="50800" algn="tl" rotWithShape="0">
                  <a:srgbClr val="000000"/>
                </a:outerShdw>
              </a:effectLst>
            </a:endParaRPr>
          </a:p>
        </p:txBody>
      </p:sp>
      <p:sp>
        <p:nvSpPr>
          <p:cNvPr id="5" name="Text Placeholder 4"/>
          <p:cNvSpPr>
            <a:spLocks noGrp="1"/>
          </p:cNvSpPr>
          <p:nvPr>
            <p:ph type="body" sz="quarter" idx="10"/>
          </p:nvPr>
        </p:nvSpPr>
        <p:spPr>
          <a:xfrm>
            <a:off x="228600" y="914400"/>
            <a:ext cx="8763000" cy="5706177"/>
          </a:xfrm>
        </p:spPr>
        <p:txBody>
          <a:bodyPr/>
          <a:lstStyle/>
          <a:p>
            <a:r>
              <a:rPr lang="en-US" sz="3600" dirty="0" smtClean="0"/>
              <a:t>Common Phrase in the Scriptures: Matt.24:45; Matt.25:21,23;  Lk.16:10, 1Cor.4:2;  Col.4:7, 9, Rev.2:10</a:t>
            </a:r>
          </a:p>
          <a:p>
            <a:r>
              <a:rPr lang="en-US" sz="3600" dirty="0" smtClean="0"/>
              <a:t>Define Faithful: Trusty, faithful. Of persons who show themselves faithful in the transaction of business, the execution of commands, or the discharge of official duties. One who kept his plighted (a solemn pledge) faith, worthy of trust.  That can be relied on.</a:t>
            </a:r>
          </a:p>
          <a:p>
            <a:endParaRPr lang="en-US" sz="3600"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1" fill="hold" grpId="0" nodeType="clickEffect">
                                  <p:stCondLst>
                                    <p:cond delay="0"/>
                                  </p:stCondLst>
                                  <p:childTnLst>
                                    <p:set>
                                      <p:cBhvr>
                                        <p:cTn id="13" dur="1" fill="hold">
                                          <p:stCondLst>
                                            <p:cond delay="0"/>
                                          </p:stCondLst>
                                        </p:cTn>
                                        <p:tgtEl>
                                          <p:spTgt spid="5">
                                            <p:txEl>
                                              <p:pRg st="0" end="0"/>
                                            </p:txEl>
                                          </p:spTgt>
                                        </p:tgtEl>
                                        <p:attrNameLst>
                                          <p:attrName>style.visibility</p:attrName>
                                        </p:attrNameLst>
                                      </p:cBhvr>
                                      <p:to>
                                        <p:strVal val="visible"/>
                                      </p:to>
                                    </p:set>
                                    <p:animEffect transition="in" filter="wipe(up)">
                                      <p:cBhvr>
                                        <p:cTn id="14" dur="500"/>
                                        <p:tgtEl>
                                          <p:spTgt spid="5">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Effect transition="in" filter="wipe(up)">
                                      <p:cBhvr>
                                        <p:cTn id="19"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747897"/>
          </a:xfrm>
        </p:spPr>
        <p:txBody>
          <a:bodyPr/>
          <a:lstStyle/>
          <a:p>
            <a:pPr algn="ctr"/>
            <a:r>
              <a:rPr lang="en-US" sz="5400" b="1" spc="0" dirty="0" smtClean="0">
                <a:ln w="17780" cmpd="sng">
                  <a:solidFill>
                    <a:srgbClr val="FFFFFF"/>
                  </a:solidFill>
                  <a:prstDash val="solid"/>
                  <a:miter lim="800000"/>
                </a:ln>
                <a:solidFill>
                  <a:schemeClr val="accent6">
                    <a:lumMod val="50000"/>
                  </a:schemeClr>
                </a:solidFill>
                <a:effectLst>
                  <a:outerShdw blurRad="50800" algn="tl" rotWithShape="0">
                    <a:srgbClr val="000000"/>
                  </a:outerShdw>
                </a:effectLst>
              </a:rPr>
              <a:t>The Future of the Church</a:t>
            </a:r>
            <a:endParaRPr lang="en-US" sz="5400" b="1" spc="0" dirty="0">
              <a:ln w="17780" cmpd="sng">
                <a:solidFill>
                  <a:srgbClr val="FFFFFF"/>
                </a:solidFill>
                <a:prstDash val="solid"/>
                <a:miter lim="800000"/>
              </a:ln>
              <a:solidFill>
                <a:schemeClr val="accent6">
                  <a:lumMod val="50000"/>
                </a:schemeClr>
              </a:solidFill>
              <a:effectLst>
                <a:outerShdw blurRad="50800" algn="tl" rotWithShape="0">
                  <a:srgbClr val="000000"/>
                </a:outerShdw>
              </a:effectLst>
            </a:endParaRPr>
          </a:p>
        </p:txBody>
      </p:sp>
      <p:sp>
        <p:nvSpPr>
          <p:cNvPr id="5" name="Text Placeholder 4"/>
          <p:cNvSpPr>
            <a:spLocks noGrp="1"/>
          </p:cNvSpPr>
          <p:nvPr>
            <p:ph type="body" sz="quarter" idx="10"/>
          </p:nvPr>
        </p:nvSpPr>
        <p:spPr>
          <a:xfrm>
            <a:off x="228600" y="838200"/>
            <a:ext cx="8763000" cy="6844951"/>
          </a:xfrm>
        </p:spPr>
        <p:txBody>
          <a:bodyPr/>
          <a:lstStyle/>
          <a:p>
            <a:r>
              <a:rPr lang="en-US" dirty="0" smtClean="0"/>
              <a:t>2 Key Verses  </a:t>
            </a:r>
          </a:p>
          <a:p>
            <a:r>
              <a:rPr lang="en-US" dirty="0" smtClean="0"/>
              <a:t>1 Cor.4:17.  Christ </a:t>
            </a:r>
            <a:r>
              <a:rPr lang="en-US" dirty="0" smtClean="0">
                <a:sym typeface="Wingdings"/>
              </a:rPr>
              <a:t> Paul  Timothy  Corinth </a:t>
            </a:r>
            <a:endParaRPr lang="en-US" dirty="0" smtClean="0"/>
          </a:p>
          <a:p>
            <a:r>
              <a:rPr lang="en-US" dirty="0" smtClean="0"/>
              <a:t>2 Tim.2:2  Paul </a:t>
            </a:r>
            <a:r>
              <a:rPr lang="en-US" dirty="0" smtClean="0">
                <a:sym typeface="Wingdings"/>
              </a:rPr>
              <a:t> Timothy  Faithful  Other </a:t>
            </a:r>
          </a:p>
          <a:p>
            <a:r>
              <a:rPr lang="en-US" dirty="0" smtClean="0">
                <a:sym typeface="Wingdings"/>
              </a:rPr>
              <a:t>Faithful Men. </a:t>
            </a:r>
            <a:r>
              <a:rPr lang="en-US" dirty="0" err="1" smtClean="0"/>
              <a:t>anthrōpos</a:t>
            </a:r>
            <a:r>
              <a:rPr lang="en-US" dirty="0" smtClean="0"/>
              <a:t>, a human being, whether male or female.  Therefore it includes all us.</a:t>
            </a:r>
          </a:p>
          <a:p>
            <a:r>
              <a:rPr lang="en-US" dirty="0" smtClean="0"/>
              <a:t>The Future of the Church depends upon…?</a:t>
            </a:r>
          </a:p>
          <a:p>
            <a:r>
              <a:rPr lang="en-US" dirty="0" smtClean="0"/>
              <a:t>Rich members?  They can be part of it.</a:t>
            </a:r>
          </a:p>
          <a:p>
            <a:r>
              <a:rPr lang="en-US" dirty="0" smtClean="0"/>
              <a:t>Poor Members? They can be part of it.</a:t>
            </a:r>
          </a:p>
          <a:p>
            <a:r>
              <a:rPr lang="en-US" dirty="0" smtClean="0"/>
              <a:t>Capable people?  They can be part of it.</a:t>
            </a:r>
          </a:p>
          <a:p>
            <a:r>
              <a:rPr lang="en-US" dirty="0" smtClean="0"/>
              <a:t>Preachers? They can be part of it.</a:t>
            </a:r>
          </a:p>
          <a:p>
            <a:r>
              <a:rPr lang="en-US" dirty="0" smtClean="0"/>
              <a:t>Bible Class Teachers? They can be part of it.</a:t>
            </a:r>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up)">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ipe(up)">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wipe(up)">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wipe(up)">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up)">
                                      <p:cBhvr>
                                        <p:cTn id="27" dur="500"/>
                                        <p:tgtEl>
                                          <p:spTgt spid="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5">
                                            <p:txEl>
                                              <p:pRg st="5" end="5"/>
                                            </p:txEl>
                                          </p:spTgt>
                                        </p:tgtEl>
                                        <p:attrNameLst>
                                          <p:attrName>style.visibility</p:attrName>
                                        </p:attrNameLst>
                                      </p:cBhvr>
                                      <p:to>
                                        <p:strVal val="visible"/>
                                      </p:to>
                                    </p:set>
                                    <p:animEffect transition="in" filter="wipe(up)">
                                      <p:cBhvr>
                                        <p:cTn id="32" dur="500"/>
                                        <p:tgtEl>
                                          <p:spTgt spid="5">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5">
                                            <p:txEl>
                                              <p:pRg st="6" end="6"/>
                                            </p:txEl>
                                          </p:spTgt>
                                        </p:tgtEl>
                                        <p:attrNameLst>
                                          <p:attrName>style.visibility</p:attrName>
                                        </p:attrNameLst>
                                      </p:cBhvr>
                                      <p:to>
                                        <p:strVal val="visible"/>
                                      </p:to>
                                    </p:set>
                                    <p:animEffect transition="in" filter="wipe(up)">
                                      <p:cBhvr>
                                        <p:cTn id="37" dur="500"/>
                                        <p:tgtEl>
                                          <p:spTgt spid="5">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5">
                                            <p:txEl>
                                              <p:pRg st="7" end="7"/>
                                            </p:txEl>
                                          </p:spTgt>
                                        </p:tgtEl>
                                        <p:attrNameLst>
                                          <p:attrName>style.visibility</p:attrName>
                                        </p:attrNameLst>
                                      </p:cBhvr>
                                      <p:to>
                                        <p:strVal val="visible"/>
                                      </p:to>
                                    </p:set>
                                    <p:animEffect transition="in" filter="wipe(up)">
                                      <p:cBhvr>
                                        <p:cTn id="42" dur="500"/>
                                        <p:tgtEl>
                                          <p:spTgt spid="5">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5">
                                            <p:txEl>
                                              <p:pRg st="8" end="8"/>
                                            </p:txEl>
                                          </p:spTgt>
                                        </p:tgtEl>
                                        <p:attrNameLst>
                                          <p:attrName>style.visibility</p:attrName>
                                        </p:attrNameLst>
                                      </p:cBhvr>
                                      <p:to>
                                        <p:strVal val="visible"/>
                                      </p:to>
                                    </p:set>
                                    <p:animEffect transition="in" filter="wipe(up)">
                                      <p:cBhvr>
                                        <p:cTn id="47" dur="500"/>
                                        <p:tgtEl>
                                          <p:spTgt spid="5">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1" fill="hold" grpId="0" nodeType="clickEffect">
                                  <p:stCondLst>
                                    <p:cond delay="0"/>
                                  </p:stCondLst>
                                  <p:childTnLst>
                                    <p:set>
                                      <p:cBhvr>
                                        <p:cTn id="51" dur="1" fill="hold">
                                          <p:stCondLst>
                                            <p:cond delay="0"/>
                                          </p:stCondLst>
                                        </p:cTn>
                                        <p:tgtEl>
                                          <p:spTgt spid="5">
                                            <p:txEl>
                                              <p:pRg st="9" end="9"/>
                                            </p:txEl>
                                          </p:spTgt>
                                        </p:tgtEl>
                                        <p:attrNameLst>
                                          <p:attrName>style.visibility</p:attrName>
                                        </p:attrNameLst>
                                      </p:cBhvr>
                                      <p:to>
                                        <p:strVal val="visible"/>
                                      </p:to>
                                    </p:set>
                                    <p:animEffect transition="in" filter="wipe(up)">
                                      <p:cBhvr>
                                        <p:cTn id="52" dur="500"/>
                                        <p:tgtEl>
                                          <p:spTgt spid="5">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382000" cy="747897"/>
          </a:xfrm>
        </p:spPr>
        <p:txBody>
          <a:bodyPr/>
          <a:lstStyle/>
          <a:p>
            <a:pPr algn="ctr"/>
            <a:r>
              <a:rPr lang="en-US" sz="5400" b="1" spc="0" dirty="0" smtClean="0">
                <a:ln w="17780" cmpd="sng">
                  <a:solidFill>
                    <a:srgbClr val="FFFFFF"/>
                  </a:solidFill>
                  <a:prstDash val="solid"/>
                  <a:miter lim="800000"/>
                </a:ln>
                <a:solidFill>
                  <a:schemeClr val="accent6">
                    <a:lumMod val="50000"/>
                  </a:schemeClr>
                </a:solidFill>
                <a:effectLst>
                  <a:outerShdw blurRad="50800" algn="tl" rotWithShape="0">
                    <a:srgbClr val="000000"/>
                  </a:outerShdw>
                </a:effectLst>
              </a:rPr>
              <a:t>The Future of the Church</a:t>
            </a:r>
            <a:endParaRPr lang="en-US" sz="5400" b="1" spc="0" dirty="0">
              <a:ln w="17780" cmpd="sng">
                <a:solidFill>
                  <a:srgbClr val="FFFFFF"/>
                </a:solidFill>
                <a:prstDash val="solid"/>
                <a:miter lim="800000"/>
              </a:ln>
              <a:solidFill>
                <a:schemeClr val="accent6">
                  <a:lumMod val="50000"/>
                </a:schemeClr>
              </a:solidFill>
              <a:effectLst>
                <a:outerShdw blurRad="50800" algn="tl" rotWithShape="0">
                  <a:srgbClr val="000000"/>
                </a:outerShdw>
              </a:effectLst>
            </a:endParaRPr>
          </a:p>
        </p:txBody>
      </p:sp>
      <p:sp>
        <p:nvSpPr>
          <p:cNvPr id="5" name="Text Placeholder 4"/>
          <p:cNvSpPr>
            <a:spLocks noGrp="1"/>
          </p:cNvSpPr>
          <p:nvPr>
            <p:ph type="body" sz="quarter" idx="10"/>
          </p:nvPr>
        </p:nvSpPr>
        <p:spPr>
          <a:xfrm>
            <a:off x="228600" y="838200"/>
            <a:ext cx="8763000" cy="6746462"/>
          </a:xfrm>
        </p:spPr>
        <p:txBody>
          <a:bodyPr/>
          <a:lstStyle/>
          <a:p>
            <a:r>
              <a:rPr lang="en-US" dirty="0" smtClean="0"/>
              <a:t>2 Key Verses  </a:t>
            </a:r>
          </a:p>
          <a:p>
            <a:r>
              <a:rPr lang="en-US" dirty="0" smtClean="0"/>
              <a:t>1 Cor.4:17.  Christ </a:t>
            </a:r>
            <a:r>
              <a:rPr lang="en-US" dirty="0" smtClean="0">
                <a:sym typeface="Wingdings"/>
              </a:rPr>
              <a:t> Paul  Timothy  Corinth </a:t>
            </a:r>
            <a:endParaRPr lang="en-US" dirty="0" smtClean="0"/>
          </a:p>
          <a:p>
            <a:r>
              <a:rPr lang="en-US" dirty="0" smtClean="0"/>
              <a:t>2 Tim.2:2  Paul </a:t>
            </a:r>
            <a:r>
              <a:rPr lang="en-US" dirty="0" smtClean="0">
                <a:sym typeface="Wingdings"/>
              </a:rPr>
              <a:t> Timothy  Faithful  Other </a:t>
            </a:r>
          </a:p>
          <a:p>
            <a:r>
              <a:rPr lang="en-US" dirty="0" smtClean="0">
                <a:sym typeface="Wingdings"/>
              </a:rPr>
              <a:t>Faithful Men. </a:t>
            </a:r>
            <a:r>
              <a:rPr lang="en-US" i="1" dirty="0" err="1" smtClean="0">
                <a:solidFill>
                  <a:srgbClr val="C00000"/>
                </a:solidFill>
              </a:rPr>
              <a:t>anthrōpos</a:t>
            </a:r>
            <a:r>
              <a:rPr lang="en-US" dirty="0" smtClean="0"/>
              <a:t>, a human being, whether male or female.  Therefore it includes all us.</a:t>
            </a:r>
          </a:p>
          <a:p>
            <a:r>
              <a:rPr lang="en-US" dirty="0" smtClean="0"/>
              <a:t>The Future of the Church depends upon…?</a:t>
            </a:r>
          </a:p>
          <a:p>
            <a:r>
              <a:rPr lang="en-US" dirty="0" smtClean="0"/>
              <a:t>Our Children?  They can be part of it.</a:t>
            </a:r>
          </a:p>
          <a:p>
            <a:r>
              <a:rPr lang="en-US" dirty="0" smtClean="0"/>
              <a:t>4 Things to Consider: </a:t>
            </a:r>
            <a:r>
              <a:rPr lang="en-US" dirty="0" smtClean="0">
                <a:solidFill>
                  <a:srgbClr val="FF0000"/>
                </a:solidFill>
              </a:rPr>
              <a:t>1.</a:t>
            </a:r>
            <a:r>
              <a:rPr lang="en-US" dirty="0" smtClean="0"/>
              <a:t> Assume Obey Gospel, </a:t>
            </a:r>
            <a:r>
              <a:rPr lang="en-US" dirty="0" smtClean="0">
                <a:solidFill>
                  <a:srgbClr val="FF0000"/>
                </a:solidFill>
              </a:rPr>
              <a:t>2.</a:t>
            </a:r>
            <a:r>
              <a:rPr lang="en-US" dirty="0" smtClean="0"/>
              <a:t>Assume Faithful, </a:t>
            </a:r>
            <a:r>
              <a:rPr lang="en-US" dirty="0" smtClean="0">
                <a:solidFill>
                  <a:srgbClr val="FF0000"/>
                </a:solidFill>
              </a:rPr>
              <a:t>3. </a:t>
            </a:r>
            <a:r>
              <a:rPr lang="en-US" dirty="0" smtClean="0"/>
              <a:t>Assume Stay here</a:t>
            </a:r>
          </a:p>
          <a:p>
            <a:r>
              <a:rPr lang="en-US" dirty="0" smtClean="0">
                <a:solidFill>
                  <a:srgbClr val="FF0000"/>
                </a:solidFill>
              </a:rPr>
              <a:t>4.</a:t>
            </a:r>
            <a:r>
              <a:rPr lang="en-US" dirty="0" smtClean="0"/>
              <a:t> Assume not go into Apostasy.  Judges 2:7-11</a:t>
            </a:r>
          </a:p>
          <a:p>
            <a:r>
              <a:rPr lang="en-US" dirty="0" smtClean="0"/>
              <a:t>2 Thess.2:1-7</a:t>
            </a:r>
          </a:p>
          <a:p>
            <a:endParaRPr lang="en-US" dirty="0" smtClean="0"/>
          </a:p>
          <a:p>
            <a:endParaRPr lang="en-US" dirty="0" smtClean="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xEl>
                                              <p:pRg st="5" end="5"/>
                                            </p:txEl>
                                          </p:spTgt>
                                        </p:tgtEl>
                                        <p:attrNameLst>
                                          <p:attrName>style.visibility</p:attrName>
                                        </p:attrNameLst>
                                      </p:cBhvr>
                                      <p:to>
                                        <p:strVal val="visible"/>
                                      </p:to>
                                    </p:set>
                                    <p:animEffect transition="in" filter="wipe(up)">
                                      <p:cBhvr>
                                        <p:cTn id="7" dur="500"/>
                                        <p:tgtEl>
                                          <p:spTgt spid="5">
                                            <p:txEl>
                                              <p:pRg st="5" end="5"/>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5">
                                            <p:txEl>
                                              <p:pRg st="6" end="6"/>
                                            </p:txEl>
                                          </p:spTgt>
                                        </p:tgtEl>
                                        <p:attrNameLst>
                                          <p:attrName>style.visibility</p:attrName>
                                        </p:attrNameLst>
                                      </p:cBhvr>
                                      <p:to>
                                        <p:strVal val="visible"/>
                                      </p:to>
                                    </p:set>
                                    <p:animEffect transition="in" filter="wipe(up)">
                                      <p:cBhvr>
                                        <p:cTn id="12" dur="500"/>
                                        <p:tgtEl>
                                          <p:spTgt spid="5">
                                            <p:txEl>
                                              <p:pRg st="6" end="6"/>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
                                            <p:txEl>
                                              <p:pRg st="7" end="7"/>
                                            </p:txEl>
                                          </p:spTgt>
                                        </p:tgtEl>
                                        <p:attrNameLst>
                                          <p:attrName>style.visibility</p:attrName>
                                        </p:attrNameLst>
                                      </p:cBhvr>
                                      <p:to>
                                        <p:strVal val="visible"/>
                                      </p:to>
                                    </p:set>
                                    <p:animEffect transition="in" filter="wipe(up)">
                                      <p:cBhvr>
                                        <p:cTn id="17" dur="500"/>
                                        <p:tgtEl>
                                          <p:spTgt spid="5">
                                            <p:txEl>
                                              <p:pRg st="7" end="7"/>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5">
                                            <p:txEl>
                                              <p:pRg st="8" end="8"/>
                                            </p:txEl>
                                          </p:spTgt>
                                        </p:tgtEl>
                                        <p:attrNameLst>
                                          <p:attrName>style.visibility</p:attrName>
                                        </p:attrNameLst>
                                      </p:cBhvr>
                                      <p:to>
                                        <p:strVal val="visible"/>
                                      </p:to>
                                    </p:set>
                                    <p:animEffect transition="in" filter="wipe(up)">
                                      <p:cBhvr>
                                        <p:cTn id="22" dur="500"/>
                                        <p:tgtEl>
                                          <p:spTgt spid="5">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0"/>
            <a:ext cx="6705600" cy="1329595"/>
          </a:xfrm>
        </p:spPr>
        <p:txBody>
          <a:bodyPr/>
          <a:lstStyle/>
          <a:p>
            <a:pPr algn="ctr"/>
            <a:r>
              <a:rPr lang="en-US" dirty="0" smtClean="0"/>
              <a:t>The Future of the Church is Depends Upon…</a:t>
            </a:r>
            <a:endParaRPr lang="en-US" dirty="0"/>
          </a:p>
        </p:txBody>
      </p:sp>
      <p:sp>
        <p:nvSpPr>
          <p:cNvPr id="3" name="Text Placeholder 2"/>
          <p:cNvSpPr>
            <a:spLocks noGrp="1"/>
          </p:cNvSpPr>
          <p:nvPr>
            <p:ph type="body" sz="quarter" idx="10"/>
          </p:nvPr>
        </p:nvSpPr>
        <p:spPr>
          <a:xfrm>
            <a:off x="457200" y="2133600"/>
            <a:ext cx="8458200" cy="4111895"/>
          </a:xfrm>
        </p:spPr>
        <p:txBody>
          <a:bodyPr/>
          <a:lstStyle/>
          <a:p>
            <a:r>
              <a:rPr lang="en-US" sz="3600" dirty="0" smtClean="0"/>
              <a:t>Faithful Human Beings.  Men and Women!</a:t>
            </a:r>
          </a:p>
          <a:p>
            <a:r>
              <a:rPr lang="en-US" sz="3600" dirty="0" smtClean="0"/>
              <a:t>Faithful to Godly Living</a:t>
            </a:r>
          </a:p>
          <a:p>
            <a:r>
              <a:rPr lang="en-US" sz="3600" dirty="0" smtClean="0"/>
              <a:t>Faithful Good Attitudes</a:t>
            </a:r>
          </a:p>
          <a:p>
            <a:r>
              <a:rPr lang="en-US" sz="3600" dirty="0" smtClean="0"/>
              <a:t>Faithful to the Old Paths</a:t>
            </a:r>
          </a:p>
          <a:p>
            <a:r>
              <a:rPr lang="en-US" sz="3600" dirty="0" smtClean="0"/>
              <a:t>Faithful to </a:t>
            </a:r>
            <a:r>
              <a:rPr lang="en-US" sz="4000" dirty="0" smtClean="0"/>
              <a:t>Teach</a:t>
            </a:r>
            <a:r>
              <a:rPr lang="en-US" sz="3600" dirty="0" smtClean="0"/>
              <a:t> Others</a:t>
            </a:r>
          </a:p>
          <a:p>
            <a:r>
              <a:rPr lang="en-US" sz="3600" dirty="0" smtClean="0"/>
              <a:t>Thus Pass the Torch of Truth</a:t>
            </a:r>
            <a:endParaRPr lang="en-US" sz="3600"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04800" y="685800"/>
            <a:ext cx="8610600" cy="762000"/>
          </a:xfrm>
        </p:spPr>
        <p:txBody>
          <a:bodyPr>
            <a:normAutofit/>
          </a:bodyPr>
          <a:lstStyle/>
          <a:p>
            <a:pPr algn="ctr">
              <a:defRPr/>
            </a:pPr>
            <a:r>
              <a:rPr lang="en-US" sz="4000" b="1" dirty="0" smtClean="0">
                <a:solidFill>
                  <a:schemeClr val="tx1"/>
                </a:solidFill>
                <a:latin typeface="Arial Rounded MT Bold" pitchFamily="34" charset="0"/>
              </a:rPr>
              <a:t>You Can be a Part of God’s Church</a:t>
            </a:r>
            <a:endParaRPr lang="en-US" sz="4000" b="1" dirty="0">
              <a:solidFill>
                <a:schemeClr val="tx1"/>
              </a:solidFill>
              <a:latin typeface="Arial Rounded MT Bold" pitchFamily="34" charset="0"/>
            </a:endParaRPr>
          </a:p>
        </p:txBody>
      </p:sp>
      <p:sp>
        <p:nvSpPr>
          <p:cNvPr id="10243" name="Rectangle 3"/>
          <p:cNvSpPr>
            <a:spLocks noGrp="1" noChangeArrowheads="1"/>
          </p:cNvSpPr>
          <p:nvPr>
            <p:ph type="body" idx="1"/>
          </p:nvPr>
        </p:nvSpPr>
        <p:spPr>
          <a:xfrm>
            <a:off x="381000" y="1447800"/>
            <a:ext cx="8458200" cy="4800600"/>
          </a:xfrm>
        </p:spPr>
        <p:txBody>
          <a:bodyPr>
            <a:noAutofit/>
          </a:bodyPr>
          <a:lstStyle/>
          <a:p>
            <a:pPr marL="609600" indent="-609600">
              <a:buClrTx/>
              <a:buSzPct val="95000"/>
              <a:buFont typeface="Wingdings" pitchFamily="2" charset="2"/>
              <a:buAutoNum type="arabicPeriod"/>
            </a:pPr>
            <a:r>
              <a:rPr lang="en-US" b="1" dirty="0" smtClean="0">
                <a:solidFill>
                  <a:srgbClr val="C00000"/>
                </a:solidFill>
              </a:rPr>
              <a:t>Hear the Gospel of Christ, Matt.7:24</a:t>
            </a:r>
          </a:p>
          <a:p>
            <a:pPr marL="609600" indent="-609600">
              <a:buClrTx/>
              <a:buSzPct val="95000"/>
              <a:buFont typeface="Wingdings" pitchFamily="2" charset="2"/>
              <a:buAutoNum type="arabicPeriod"/>
            </a:pPr>
            <a:r>
              <a:rPr lang="en-US" b="1" dirty="0" smtClean="0">
                <a:solidFill>
                  <a:srgbClr val="C00000"/>
                </a:solidFill>
              </a:rPr>
              <a:t>Believe in Jesus Christ,  Acts 16:31</a:t>
            </a:r>
          </a:p>
          <a:p>
            <a:pPr marL="609600" indent="-609600">
              <a:buClrTx/>
              <a:buSzPct val="95000"/>
              <a:buFont typeface="Wingdings" pitchFamily="2" charset="2"/>
              <a:buAutoNum type="arabicPeriod"/>
            </a:pPr>
            <a:r>
              <a:rPr lang="en-US" b="1" dirty="0" smtClean="0">
                <a:solidFill>
                  <a:srgbClr val="C00000"/>
                </a:solidFill>
              </a:rPr>
              <a:t>Repent and Turn to God,  Acts 17:30</a:t>
            </a:r>
          </a:p>
          <a:p>
            <a:pPr marL="609600" indent="-609600">
              <a:buClrTx/>
              <a:buSzPct val="95000"/>
              <a:buFont typeface="Wingdings" pitchFamily="2" charset="2"/>
              <a:buAutoNum type="arabicPeriod"/>
            </a:pPr>
            <a:r>
              <a:rPr lang="en-US" b="1" dirty="0" smtClean="0">
                <a:solidFill>
                  <a:srgbClr val="C00000"/>
                </a:solidFill>
              </a:rPr>
              <a:t>Confess Jesus as Lord, Matt.10:32</a:t>
            </a:r>
          </a:p>
          <a:p>
            <a:pPr marL="609600" indent="-609600">
              <a:buClrTx/>
              <a:buSzPct val="95000"/>
              <a:buFont typeface="Wingdings" pitchFamily="2" charset="2"/>
              <a:buAutoNum type="arabicPeriod"/>
            </a:pPr>
            <a:r>
              <a:rPr lang="en-US" b="1" dirty="0" smtClean="0">
                <a:solidFill>
                  <a:srgbClr val="C00000"/>
                </a:solidFill>
              </a:rPr>
              <a:t>Be Baptized, I Pet.3:21</a:t>
            </a:r>
          </a:p>
          <a:p>
            <a:pPr marL="609600" indent="-609600">
              <a:buClrTx/>
              <a:buFont typeface="Wingdings" pitchFamily="2" charset="2"/>
              <a:buNone/>
            </a:pPr>
            <a:r>
              <a:rPr lang="en-US" b="1" dirty="0" smtClean="0">
                <a:solidFill>
                  <a:srgbClr val="C00000"/>
                </a:solidFill>
              </a:rPr>
              <a:t>       ----------------------------------</a:t>
            </a:r>
          </a:p>
          <a:p>
            <a:pPr marL="609600" indent="-609600">
              <a:buClrTx/>
              <a:buFont typeface="Wingdings" pitchFamily="2" charset="2"/>
              <a:buChar char="Ø"/>
            </a:pPr>
            <a:r>
              <a:rPr lang="en-US" b="1" dirty="0" smtClean="0">
                <a:solidFill>
                  <a:schemeClr val="accent1">
                    <a:lumMod val="50000"/>
                  </a:schemeClr>
                </a:solidFill>
              </a:rPr>
              <a:t>Be Faithful Unto Death,  Rev.2:10</a:t>
            </a:r>
          </a:p>
          <a:p>
            <a:pPr marL="609600" indent="-609600">
              <a:buClrTx/>
              <a:buFont typeface="Wingdings" pitchFamily="2" charset="2"/>
              <a:buChar char="Ø"/>
            </a:pPr>
            <a:r>
              <a:rPr lang="en-US" b="1" dirty="0" smtClean="0">
                <a:solidFill>
                  <a:schemeClr val="accent1">
                    <a:lumMod val="50000"/>
                  </a:schemeClr>
                </a:solidFill>
              </a:rPr>
              <a:t>If Err: Repent and Pray God  Acts 19:18</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1000"/>
                                        <p:tgtEl>
                                          <p:spTgt spid="10242"/>
                                        </p:tgtEl>
                                      </p:cBhvr>
                                    </p:animEffect>
                                    <p:anim calcmode="lin" valueType="num">
                                      <p:cBhvr>
                                        <p:cTn id="8" dur="1000" fill="hold"/>
                                        <p:tgtEl>
                                          <p:spTgt spid="10242"/>
                                        </p:tgtEl>
                                        <p:attrNameLst>
                                          <p:attrName>ppt_x</p:attrName>
                                        </p:attrNameLst>
                                      </p:cBhvr>
                                      <p:tavLst>
                                        <p:tav tm="0">
                                          <p:val>
                                            <p:strVal val="#ppt_x"/>
                                          </p:val>
                                        </p:tav>
                                        <p:tav tm="100000">
                                          <p:val>
                                            <p:strVal val="#ppt_x"/>
                                          </p:val>
                                        </p:tav>
                                      </p:tavLst>
                                    </p:anim>
                                    <p:anim calcmode="lin" valueType="num">
                                      <p:cBhvr>
                                        <p:cTn id="9" dur="1000" fill="hold"/>
                                        <p:tgtEl>
                                          <p:spTgt spid="1024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4" presetClass="entr" presetSubtype="5" fill="hold" grpId="0" nodeType="afterEffect">
                                  <p:stCondLst>
                                    <p:cond delay="500"/>
                                  </p:stCondLst>
                                  <p:childTnLst>
                                    <p:set>
                                      <p:cBhvr>
                                        <p:cTn id="12" dur="1" fill="hold">
                                          <p:stCondLst>
                                            <p:cond delay="0"/>
                                          </p:stCondLst>
                                        </p:cTn>
                                        <p:tgtEl>
                                          <p:spTgt spid="10243">
                                            <p:txEl>
                                              <p:pRg st="0" end="0"/>
                                            </p:txEl>
                                          </p:spTgt>
                                        </p:tgtEl>
                                        <p:attrNameLst>
                                          <p:attrName>style.visibility</p:attrName>
                                        </p:attrNameLst>
                                      </p:cBhvr>
                                      <p:to>
                                        <p:strVal val="visible"/>
                                      </p:to>
                                    </p:set>
                                    <p:animEffect transition="in" filter="randombar(vertical)">
                                      <p:cBhvr>
                                        <p:cTn id="13" dur="500"/>
                                        <p:tgtEl>
                                          <p:spTgt spid="10243">
                                            <p:txEl>
                                              <p:pRg st="0" end="0"/>
                                            </p:txEl>
                                          </p:spTgt>
                                        </p:tgtEl>
                                      </p:cBhvr>
                                    </p:animEffect>
                                  </p:childTnLst>
                                </p:cTn>
                              </p:par>
                            </p:childTnLst>
                          </p:cTn>
                        </p:par>
                        <p:par>
                          <p:cTn id="14" fill="hold">
                            <p:stCondLst>
                              <p:cond delay="2000"/>
                            </p:stCondLst>
                            <p:childTnLst>
                              <p:par>
                                <p:cTn id="15" presetID="14" presetClass="entr" presetSubtype="5" fill="hold" grpId="0" nodeType="afterEffect">
                                  <p:stCondLst>
                                    <p:cond delay="500"/>
                                  </p:stCondLst>
                                  <p:childTnLst>
                                    <p:set>
                                      <p:cBhvr>
                                        <p:cTn id="16" dur="1" fill="hold">
                                          <p:stCondLst>
                                            <p:cond delay="0"/>
                                          </p:stCondLst>
                                        </p:cTn>
                                        <p:tgtEl>
                                          <p:spTgt spid="10243">
                                            <p:txEl>
                                              <p:pRg st="1" end="1"/>
                                            </p:txEl>
                                          </p:spTgt>
                                        </p:tgtEl>
                                        <p:attrNameLst>
                                          <p:attrName>style.visibility</p:attrName>
                                        </p:attrNameLst>
                                      </p:cBhvr>
                                      <p:to>
                                        <p:strVal val="visible"/>
                                      </p:to>
                                    </p:set>
                                    <p:animEffect transition="in" filter="randombar(vertical)">
                                      <p:cBhvr>
                                        <p:cTn id="17" dur="500"/>
                                        <p:tgtEl>
                                          <p:spTgt spid="10243">
                                            <p:txEl>
                                              <p:pRg st="1" end="1"/>
                                            </p:txEl>
                                          </p:spTgt>
                                        </p:tgtEl>
                                      </p:cBhvr>
                                    </p:animEffect>
                                  </p:childTnLst>
                                </p:cTn>
                              </p:par>
                            </p:childTnLst>
                          </p:cTn>
                        </p:par>
                        <p:par>
                          <p:cTn id="18" fill="hold">
                            <p:stCondLst>
                              <p:cond delay="3000"/>
                            </p:stCondLst>
                            <p:childTnLst>
                              <p:par>
                                <p:cTn id="19" presetID="14" presetClass="entr" presetSubtype="5" fill="hold" grpId="0" nodeType="afterEffect">
                                  <p:stCondLst>
                                    <p:cond delay="50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randombar(vertical)">
                                      <p:cBhvr>
                                        <p:cTn id="21" dur="500"/>
                                        <p:tgtEl>
                                          <p:spTgt spid="10243">
                                            <p:txEl>
                                              <p:pRg st="2" end="2"/>
                                            </p:txEl>
                                          </p:spTgt>
                                        </p:tgtEl>
                                      </p:cBhvr>
                                    </p:animEffect>
                                  </p:childTnLst>
                                </p:cTn>
                              </p:par>
                            </p:childTnLst>
                          </p:cTn>
                        </p:par>
                        <p:par>
                          <p:cTn id="22" fill="hold">
                            <p:stCondLst>
                              <p:cond delay="4000"/>
                            </p:stCondLst>
                            <p:childTnLst>
                              <p:par>
                                <p:cTn id="23" presetID="14" presetClass="entr" presetSubtype="5" fill="hold" grpId="0" nodeType="afterEffect">
                                  <p:stCondLst>
                                    <p:cond delay="500"/>
                                  </p:stCondLst>
                                  <p:childTnLst>
                                    <p:set>
                                      <p:cBhvr>
                                        <p:cTn id="24" dur="1" fill="hold">
                                          <p:stCondLst>
                                            <p:cond delay="0"/>
                                          </p:stCondLst>
                                        </p:cTn>
                                        <p:tgtEl>
                                          <p:spTgt spid="10243">
                                            <p:txEl>
                                              <p:pRg st="3" end="3"/>
                                            </p:txEl>
                                          </p:spTgt>
                                        </p:tgtEl>
                                        <p:attrNameLst>
                                          <p:attrName>style.visibility</p:attrName>
                                        </p:attrNameLst>
                                      </p:cBhvr>
                                      <p:to>
                                        <p:strVal val="visible"/>
                                      </p:to>
                                    </p:set>
                                    <p:animEffect transition="in" filter="randombar(vertical)">
                                      <p:cBhvr>
                                        <p:cTn id="25" dur="500"/>
                                        <p:tgtEl>
                                          <p:spTgt spid="10243">
                                            <p:txEl>
                                              <p:pRg st="3" end="3"/>
                                            </p:txEl>
                                          </p:spTgt>
                                        </p:tgtEl>
                                      </p:cBhvr>
                                    </p:animEffect>
                                  </p:childTnLst>
                                </p:cTn>
                              </p:par>
                            </p:childTnLst>
                          </p:cTn>
                        </p:par>
                        <p:par>
                          <p:cTn id="26" fill="hold">
                            <p:stCondLst>
                              <p:cond delay="5000"/>
                            </p:stCondLst>
                            <p:childTnLst>
                              <p:par>
                                <p:cTn id="27" presetID="14" presetClass="entr" presetSubtype="5" fill="hold" grpId="0" nodeType="afterEffect">
                                  <p:stCondLst>
                                    <p:cond delay="500"/>
                                  </p:stCondLst>
                                  <p:childTnLst>
                                    <p:set>
                                      <p:cBhvr>
                                        <p:cTn id="28" dur="1" fill="hold">
                                          <p:stCondLst>
                                            <p:cond delay="0"/>
                                          </p:stCondLst>
                                        </p:cTn>
                                        <p:tgtEl>
                                          <p:spTgt spid="10243">
                                            <p:txEl>
                                              <p:pRg st="4" end="4"/>
                                            </p:txEl>
                                          </p:spTgt>
                                        </p:tgtEl>
                                        <p:attrNameLst>
                                          <p:attrName>style.visibility</p:attrName>
                                        </p:attrNameLst>
                                      </p:cBhvr>
                                      <p:to>
                                        <p:strVal val="visible"/>
                                      </p:to>
                                    </p:set>
                                    <p:animEffect transition="in" filter="randombar(vertical)">
                                      <p:cBhvr>
                                        <p:cTn id="29" dur="500"/>
                                        <p:tgtEl>
                                          <p:spTgt spid="10243">
                                            <p:txEl>
                                              <p:pRg st="4" end="4"/>
                                            </p:txEl>
                                          </p:spTgt>
                                        </p:tgtEl>
                                      </p:cBhvr>
                                    </p:animEffect>
                                  </p:childTnLst>
                                </p:cTn>
                              </p:par>
                            </p:childTnLst>
                          </p:cTn>
                        </p:par>
                        <p:par>
                          <p:cTn id="30" fill="hold">
                            <p:stCondLst>
                              <p:cond delay="6000"/>
                            </p:stCondLst>
                            <p:childTnLst>
                              <p:par>
                                <p:cTn id="31" presetID="14" presetClass="entr" presetSubtype="5" fill="hold" grpId="0" nodeType="afterEffect">
                                  <p:stCondLst>
                                    <p:cond delay="500"/>
                                  </p:stCondLst>
                                  <p:childTnLst>
                                    <p:set>
                                      <p:cBhvr>
                                        <p:cTn id="32" dur="1" fill="hold">
                                          <p:stCondLst>
                                            <p:cond delay="0"/>
                                          </p:stCondLst>
                                        </p:cTn>
                                        <p:tgtEl>
                                          <p:spTgt spid="10243">
                                            <p:txEl>
                                              <p:pRg st="5" end="5"/>
                                            </p:txEl>
                                          </p:spTgt>
                                        </p:tgtEl>
                                        <p:attrNameLst>
                                          <p:attrName>style.visibility</p:attrName>
                                        </p:attrNameLst>
                                      </p:cBhvr>
                                      <p:to>
                                        <p:strVal val="visible"/>
                                      </p:to>
                                    </p:set>
                                    <p:animEffect transition="in" filter="randombar(vertical)">
                                      <p:cBhvr>
                                        <p:cTn id="33" dur="500"/>
                                        <p:tgtEl>
                                          <p:spTgt spid="10243">
                                            <p:txEl>
                                              <p:pRg st="5" end="5"/>
                                            </p:txEl>
                                          </p:spTgt>
                                        </p:tgtEl>
                                      </p:cBhvr>
                                    </p:animEffect>
                                  </p:childTnLst>
                                </p:cTn>
                              </p:par>
                            </p:childTnLst>
                          </p:cTn>
                        </p:par>
                        <p:par>
                          <p:cTn id="34" fill="hold">
                            <p:stCondLst>
                              <p:cond delay="7000"/>
                            </p:stCondLst>
                            <p:childTnLst>
                              <p:par>
                                <p:cTn id="35" presetID="14" presetClass="entr" presetSubtype="5" fill="hold" grpId="0" nodeType="afterEffect">
                                  <p:stCondLst>
                                    <p:cond delay="500"/>
                                  </p:stCondLst>
                                  <p:childTnLst>
                                    <p:set>
                                      <p:cBhvr>
                                        <p:cTn id="36" dur="1" fill="hold">
                                          <p:stCondLst>
                                            <p:cond delay="0"/>
                                          </p:stCondLst>
                                        </p:cTn>
                                        <p:tgtEl>
                                          <p:spTgt spid="10243">
                                            <p:txEl>
                                              <p:pRg st="6" end="6"/>
                                            </p:txEl>
                                          </p:spTgt>
                                        </p:tgtEl>
                                        <p:attrNameLst>
                                          <p:attrName>style.visibility</p:attrName>
                                        </p:attrNameLst>
                                      </p:cBhvr>
                                      <p:to>
                                        <p:strVal val="visible"/>
                                      </p:to>
                                    </p:set>
                                    <p:animEffect transition="in" filter="randombar(vertical)">
                                      <p:cBhvr>
                                        <p:cTn id="37" dur="500"/>
                                        <p:tgtEl>
                                          <p:spTgt spid="10243">
                                            <p:txEl>
                                              <p:pRg st="6" end="6"/>
                                            </p:txEl>
                                          </p:spTgt>
                                        </p:tgtEl>
                                      </p:cBhvr>
                                    </p:animEffect>
                                  </p:childTnLst>
                                </p:cTn>
                              </p:par>
                            </p:childTnLst>
                          </p:cTn>
                        </p:par>
                        <p:par>
                          <p:cTn id="38" fill="hold">
                            <p:stCondLst>
                              <p:cond delay="8000"/>
                            </p:stCondLst>
                            <p:childTnLst>
                              <p:par>
                                <p:cTn id="39" presetID="14" presetClass="entr" presetSubtype="5" fill="hold" grpId="0" nodeType="afterEffect">
                                  <p:stCondLst>
                                    <p:cond delay="500"/>
                                  </p:stCondLst>
                                  <p:childTnLst>
                                    <p:set>
                                      <p:cBhvr>
                                        <p:cTn id="40" dur="1" fill="hold">
                                          <p:stCondLst>
                                            <p:cond delay="0"/>
                                          </p:stCondLst>
                                        </p:cTn>
                                        <p:tgtEl>
                                          <p:spTgt spid="10243">
                                            <p:txEl>
                                              <p:pRg st="7" end="7"/>
                                            </p:txEl>
                                          </p:spTgt>
                                        </p:tgtEl>
                                        <p:attrNameLst>
                                          <p:attrName>style.visibility</p:attrName>
                                        </p:attrNameLst>
                                      </p:cBhvr>
                                      <p:to>
                                        <p:strVal val="visible"/>
                                      </p:to>
                                    </p:set>
                                    <p:animEffect transition="in" filter="randombar(vertical)">
                                      <p:cBhvr>
                                        <p:cTn id="41" dur="500"/>
                                        <p:tgtEl>
                                          <p:spTgt spid="102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advAuto="10000"/>
    </p:bldLst>
  </p:timing>
</p:sld>
</file>

<file path=ppt/theme/theme1.xml><?xml version="1.0" encoding="utf-8"?>
<a:theme xmlns:a="http://schemas.openxmlformats.org/drawingml/2006/main" name="1_White Template with blue-green Segoe">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F83F853-FA01-4B06-983B-0DEE9474D6E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1_White Template with blue-green Segoe</Template>
  <TotalTime>1164</TotalTime>
  <Words>690</Words>
  <Application>Microsoft Office PowerPoint</Application>
  <PresentationFormat>On-screen Show (4:3)</PresentationFormat>
  <Paragraphs>53</Paragraphs>
  <Slides>5</Slides>
  <Notes>4</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1_White Template with blue-green Segoe</vt:lpstr>
      <vt:lpstr>White with Courier font for code slides</vt:lpstr>
      <vt:lpstr>The Future of the Church</vt:lpstr>
      <vt:lpstr>The Future of the Church</vt:lpstr>
      <vt:lpstr>The Future of the Church</vt:lpstr>
      <vt:lpstr>The Future of the Church is Depends Upon…</vt:lpstr>
      <vt:lpstr>You Can be a Part of God’s Church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Future of the Church</dc:title>
  <dc:creator>Owner</dc:creator>
  <cp:keywords/>
  <cp:lastModifiedBy>Danny McKibben</cp:lastModifiedBy>
  <cp:revision>16</cp:revision>
  <dcterms:created xsi:type="dcterms:W3CDTF">2016-12-11T01:09:38Z</dcterms:created>
  <dcterms:modified xsi:type="dcterms:W3CDTF">2016-12-11T20:53:43Z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TC102867869990</vt:lpwstr>
  </property>
</Properties>
</file>