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</p:sldMasterIdLst>
  <p:notesMasterIdLst>
    <p:notesMasterId r:id="rId7"/>
  </p:notesMasterIdLst>
  <p:sldIdLst>
    <p:sldId id="256" r:id="rId3"/>
    <p:sldId id="257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67B32-42AA-4F7D-800D-A2F415D50C59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FB-0A89-4CE4-9F66-7C2E111BD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371600"/>
            <a:ext cx="6400800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248400" cy="1371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1722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1722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9DF9CDB-DCEA-4B4E-A03F-31856E453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38FF2-A2B7-4BD0-9CB7-7DB6ABF17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1143000"/>
            <a:ext cx="16954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143000"/>
            <a:ext cx="49339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F72F-6272-4D04-8B30-71F68C6EE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EBDD0-1F57-4A4F-9B6C-BDBC8F77E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58931-BEC8-4E3A-93B3-EB5409182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895600"/>
            <a:ext cx="33147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5A15-6B3E-4A5B-ACB5-8E599044E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B1048-BB95-4BE2-B7A5-346FE123C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C21B6-8DE7-469F-BD7E-1116B5607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811D6-55A6-48DB-B7B3-346CA59F6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B9C89-3B76-4CB8-85E3-4C68EF229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C374-4149-42E3-AEB0-8B226235C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43000"/>
            <a:ext cx="67818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895600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17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9BED2DC-4346-432B-9145-1681797DAE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slow">
    <p:strips dir="ru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752600"/>
          </a:xfrm>
        </p:spPr>
        <p:txBody>
          <a:bodyPr/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Incomparable God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248400" cy="1371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Isaiah 40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85800"/>
          </a:xfrm>
        </p:spPr>
        <p:txBody>
          <a:bodyPr/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Our Incomparable God</a:t>
            </a:r>
            <a:endParaRPr lang="en-US" sz="4800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r>
              <a:rPr lang="en-US" sz="3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Vs.1-11,  Four Voices Heard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Vs.1-2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Voice of Mercy and Pardon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Vs.3-5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Voice of One Preparing the Way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Vs.6-8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Voice of the Everlasting Word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Vs.9-11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Voice of Evangelism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Vs.12-17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Jehovah Compared to Creation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Vs.18-26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Jehovah Contrasted to Idols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Vs.27-31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Does God Care About Us? Does God Know Our Condition?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85800"/>
          </a:xfrm>
        </p:spPr>
        <p:txBody>
          <a:bodyPr/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Our Incomparable God</a:t>
            </a:r>
            <a:endParaRPr lang="en-US" sz="4800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Practical Lessons, Implications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Have an Humbling Effect on Us,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Is.6:1-5, Ps.8:3-4, Lk.5:8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Want to Worship Him,  Example of Paul in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Rom.1:25,  9:5,  11:32-36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Able to Help Us,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Is.40:29-31, Num.13:33,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“G”  or  Little “g”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King,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Lk.17:20-21, Mk.12:28-34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So Thankful,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Col.3:15, 1 Thes.5:18, Rom.1:21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543800" cy="5794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 Rounded MT Bold" pitchFamily="34" charset="0"/>
              </a:rPr>
              <a:t>The Plan </a:t>
            </a:r>
            <a:r>
              <a:rPr lang="en-US" sz="5400" b="1" dirty="0" smtClean="0">
                <a:solidFill>
                  <a:srgbClr val="FFFF00"/>
                </a:solidFill>
                <a:latin typeface="Arial Rounded MT Bold" pitchFamily="34" charset="0"/>
              </a:rPr>
              <a:t>of </a:t>
            </a:r>
            <a:r>
              <a:rPr lang="en-US" sz="5400" b="1" dirty="0">
                <a:solidFill>
                  <a:srgbClr val="FFFF00"/>
                </a:solidFill>
                <a:latin typeface="Arial Rounded MT Bold" pitchFamily="34" charset="0"/>
              </a:rPr>
              <a:t>Salvation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465" y="1371600"/>
            <a:ext cx="8634335" cy="5181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Gospel of Christ, </a:t>
            </a:r>
            <a:r>
              <a:rPr lang="en-US" sz="34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</a:t>
            </a:r>
            <a:endParaRPr lang="en-US" sz="34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 Jesus Christ,  </a:t>
            </a:r>
            <a:r>
              <a:rPr lang="en-US" sz="34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16:31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Turn to God, </a:t>
            </a:r>
            <a:r>
              <a:rPr lang="en-US" sz="34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17:30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Jesus Before Men,  </a:t>
            </a:r>
            <a:r>
              <a:rPr lang="en-US" sz="34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8:37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 Into Christ, </a:t>
            </a:r>
            <a:r>
              <a:rPr lang="en-US" sz="34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Pet.3:21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---------------------------------------------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And Be Faithful, 1 Pet.2:2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Err </a:t>
            </a:r>
            <a:r>
              <a:rPr lang="en-US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Christian: </a:t>
            </a:r>
            <a:r>
              <a:rPr lang="en-US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Pray God  </a:t>
            </a:r>
            <a:r>
              <a:rPr lang="en-US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Jn.1:9</a:t>
            </a:r>
            <a:endParaRPr lang="en-US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10000"/>
    </p:bldLst>
  </p:timing>
</p:sld>
</file>

<file path=ppt/theme/theme1.xml><?xml version="1.0" encoding="utf-8"?>
<a:theme xmlns:a="http://schemas.openxmlformats.org/drawingml/2006/main" name="Horizontal stripes design template">
  <a:themeElements>
    <a:clrScheme name="Office Theme 2">
      <a:dk1>
        <a:srgbClr val="00335A"/>
      </a:dk1>
      <a:lt1>
        <a:srgbClr val="FFFFFF"/>
      </a:lt1>
      <a:dk2>
        <a:srgbClr val="CCECFF"/>
      </a:dk2>
      <a:lt2>
        <a:srgbClr val="99CCFF"/>
      </a:lt2>
      <a:accent1>
        <a:srgbClr val="004EC0"/>
      </a:accent1>
      <a:accent2>
        <a:srgbClr val="679CCD"/>
      </a:accent2>
      <a:accent3>
        <a:srgbClr val="E2F4FF"/>
      </a:accent3>
      <a:accent4>
        <a:srgbClr val="DADADA"/>
      </a:accent4>
      <a:accent5>
        <a:srgbClr val="AAB2DC"/>
      </a:accent5>
      <a:accent6>
        <a:srgbClr val="5D8DBA"/>
      </a:accent6>
      <a:hlink>
        <a:srgbClr val="99CCFF"/>
      </a:hlink>
      <a:folHlink>
        <a:srgbClr val="FFFF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E7F6FF"/>
        </a:dk1>
        <a:lt1>
          <a:srgbClr val="FFFFFF"/>
        </a:lt1>
        <a:dk2>
          <a:srgbClr val="000000"/>
        </a:dk2>
        <a:lt2>
          <a:srgbClr val="808080"/>
        </a:lt2>
        <a:accent1>
          <a:srgbClr val="9AC4EA"/>
        </a:accent1>
        <a:accent2>
          <a:srgbClr val="333399"/>
        </a:accent2>
        <a:accent3>
          <a:srgbClr val="FFFFFF"/>
        </a:accent3>
        <a:accent4>
          <a:srgbClr val="C5D2DA"/>
        </a:accent4>
        <a:accent5>
          <a:srgbClr val="CADEF3"/>
        </a:accent5>
        <a:accent6>
          <a:srgbClr val="2D2D8A"/>
        </a:accent6>
        <a:hlink>
          <a:srgbClr val="0099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5A"/>
        </a:dk1>
        <a:lt1>
          <a:srgbClr val="FFFFFF"/>
        </a:lt1>
        <a:dk2>
          <a:srgbClr val="CCECFF"/>
        </a:dk2>
        <a:lt2>
          <a:srgbClr val="99CCFF"/>
        </a:lt2>
        <a:accent1>
          <a:srgbClr val="004EC0"/>
        </a:accent1>
        <a:accent2>
          <a:srgbClr val="679CCD"/>
        </a:accent2>
        <a:accent3>
          <a:srgbClr val="E2F4FF"/>
        </a:accent3>
        <a:accent4>
          <a:srgbClr val="DADADA"/>
        </a:accent4>
        <a:accent5>
          <a:srgbClr val="AAB2DC"/>
        </a:accent5>
        <a:accent6>
          <a:srgbClr val="5D8DBA"/>
        </a:accent6>
        <a:hlink>
          <a:srgbClr val="99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6C91DA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BAC7EA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99"/>
        </a:dk1>
        <a:lt1>
          <a:srgbClr val="FFFFFF"/>
        </a:lt1>
        <a:dk2>
          <a:srgbClr val="000066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B8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77777"/>
        </a:dk1>
        <a:lt1>
          <a:srgbClr val="FFFFFF"/>
        </a:lt1>
        <a:dk2>
          <a:srgbClr val="44463C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0B0AF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FFFF"/>
        </a:lt1>
        <a:dk2>
          <a:srgbClr val="000099"/>
        </a:dk2>
        <a:lt2>
          <a:srgbClr val="FFFFFF"/>
        </a:lt2>
        <a:accent1>
          <a:srgbClr val="35599B"/>
        </a:accent1>
        <a:accent2>
          <a:srgbClr val="6666FF"/>
        </a:accent2>
        <a:accent3>
          <a:srgbClr val="AAAACA"/>
        </a:accent3>
        <a:accent4>
          <a:srgbClr val="DADADA"/>
        </a:accent4>
        <a:accent5>
          <a:srgbClr val="AEB5CB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E3F4FF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99CCFF"/>
        </a:accent2>
        <a:accent3>
          <a:srgbClr val="FFFFFF"/>
        </a:accent3>
        <a:accent4>
          <a:srgbClr val="C2D0DA"/>
        </a:accent4>
        <a:accent5>
          <a:srgbClr val="C9C9C9"/>
        </a:accent5>
        <a:accent6>
          <a:srgbClr val="8AB9E7"/>
        </a:accent6>
        <a:hlink>
          <a:srgbClr val="C0C0C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D2015"/>
        </a:dk1>
        <a:lt1>
          <a:srgbClr val="FFFFFF"/>
        </a:lt1>
        <a:dk2>
          <a:srgbClr val="463520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0AEAB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BDC6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25252F"/>
        </a:dk1>
        <a:lt1>
          <a:srgbClr val="66CCFF"/>
        </a:lt1>
        <a:dk2>
          <a:srgbClr val="000000"/>
        </a:dk2>
        <a:lt2>
          <a:srgbClr val="FFFFFF"/>
        </a:lt2>
        <a:accent1>
          <a:srgbClr val="1B3BDB"/>
        </a:accent1>
        <a:accent2>
          <a:srgbClr val="003399"/>
        </a:accent2>
        <a:accent3>
          <a:srgbClr val="AAAAAA"/>
        </a:accent3>
        <a:accent4>
          <a:srgbClr val="56AEDA"/>
        </a:accent4>
        <a:accent5>
          <a:srgbClr val="ABAFEA"/>
        </a:accent5>
        <a:accent6>
          <a:srgbClr val="002D8A"/>
        </a:accent6>
        <a:hlink>
          <a:srgbClr val="24C0FE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C1F00"/>
        </a:dk1>
        <a:lt1>
          <a:srgbClr val="FFFFFF"/>
        </a:lt1>
        <a:dk2>
          <a:srgbClr val="B38A77"/>
        </a:dk2>
        <a:lt2>
          <a:srgbClr val="DFD293"/>
        </a:lt2>
        <a:accent1>
          <a:srgbClr val="0984FF"/>
        </a:accent1>
        <a:accent2>
          <a:srgbClr val="BE7960"/>
        </a:accent2>
        <a:accent3>
          <a:srgbClr val="D6C4BD"/>
        </a:accent3>
        <a:accent4>
          <a:srgbClr val="DADADA"/>
        </a:accent4>
        <a:accent5>
          <a:srgbClr val="AAC2FF"/>
        </a:accent5>
        <a:accent6>
          <a:srgbClr val="AC6D56"/>
        </a:accent6>
        <a:hlink>
          <a:srgbClr val="FFCC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C0C0C0"/>
        </a:dk1>
        <a:lt1>
          <a:srgbClr val="DEF6F1"/>
        </a:lt1>
        <a:dk2>
          <a:srgbClr val="000076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A4A4A4"/>
        </a:accent4>
        <a:accent5>
          <a:srgbClr val="FFFFFF"/>
        </a:accent5>
        <a:accent6>
          <a:srgbClr val="7FB3E7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2B2B2"/>
        </a:dk1>
        <a:lt1>
          <a:srgbClr val="FFFFFF"/>
        </a:lt1>
        <a:dk2>
          <a:srgbClr val="00008A"/>
        </a:dk2>
        <a:lt2>
          <a:srgbClr val="777777"/>
        </a:lt2>
        <a:accent1>
          <a:srgbClr val="FFFFF7"/>
        </a:accent1>
        <a:accent2>
          <a:srgbClr val="0099FF"/>
        </a:accent2>
        <a:accent3>
          <a:srgbClr val="FFFFFF"/>
        </a:accent3>
        <a:accent4>
          <a:srgbClr val="979797"/>
        </a:accent4>
        <a:accent5>
          <a:srgbClr val="FFFFFA"/>
        </a:accent5>
        <a:accent6>
          <a:srgbClr val="008AE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 texture template Sego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Horizontal stripes design template</Template>
  <TotalTime>1985</TotalTime>
  <Words>202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Horizontal stripes design template</vt:lpstr>
      <vt:lpstr>1_Green texture template Segoe</vt:lpstr>
      <vt:lpstr>Our Incomparable God</vt:lpstr>
      <vt:lpstr>Our Incomparable God</vt:lpstr>
      <vt:lpstr>Our Incomparable God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Incomparable God</dc:title>
  <dc:subject/>
  <dc:creator>Owner</dc:creator>
  <cp:keywords/>
  <dc:description/>
  <cp:lastModifiedBy>Danny McKibben</cp:lastModifiedBy>
  <cp:revision>214</cp:revision>
  <cp:lastPrinted>1601-01-01T00:00:00Z</cp:lastPrinted>
  <dcterms:created xsi:type="dcterms:W3CDTF">2016-11-17T15:43:56Z</dcterms:created>
  <dcterms:modified xsi:type="dcterms:W3CDTF">2016-11-22T19:42:58Z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TC010721421033</vt:lpwstr>
  </property>
</Properties>
</file>