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5A28A-F666-46E7-B400-D63373860646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092A9-33D2-4735-891E-91BA67478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083338-EAF4-4BA0-AD33-AA8116AF84E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41394B88-001C-4127-B0D8-E94F452E703B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EE4F7B6C-80F8-4F11-8CCB-EB1B364190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94B88-001C-4127-B0D8-E94F452E703B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7B6C-80F8-4F11-8CCB-EB1B36419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94B88-001C-4127-B0D8-E94F452E703B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7B6C-80F8-4F11-8CCB-EB1B36419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94B88-001C-4127-B0D8-E94F452E703B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7B6C-80F8-4F11-8CCB-EB1B36419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94B88-001C-4127-B0D8-E94F452E703B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7B6C-80F8-4F11-8CCB-EB1B36419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94B88-001C-4127-B0D8-E94F452E703B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7B6C-80F8-4F11-8CCB-EB1B36419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94B88-001C-4127-B0D8-E94F452E703B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7B6C-80F8-4F11-8CCB-EB1B36419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94B88-001C-4127-B0D8-E94F452E703B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7B6C-80F8-4F11-8CCB-EB1B36419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94B88-001C-4127-B0D8-E94F452E703B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7B6C-80F8-4F11-8CCB-EB1B36419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94B88-001C-4127-B0D8-E94F452E703B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7B6C-80F8-4F11-8CCB-EB1B36419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94B88-001C-4127-B0D8-E94F452E703B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7B6C-80F8-4F11-8CCB-EB1B36419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41394B88-001C-4127-B0D8-E94F452E703B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EE4F7B6C-80F8-4F11-8CCB-EB1B36419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split orient="vert"/>
  </p:transition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7772400" cy="1142999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dirty="0" smtClean="0">
                <a:ln/>
                <a:solidFill>
                  <a:schemeClr val="accent3"/>
                </a:solidFill>
                <a:effectLst/>
              </a:rPr>
              <a:t>The Power of Faith</a:t>
            </a:r>
            <a:endParaRPr lang="en-US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676400"/>
            <a:ext cx="6400800" cy="10668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Daniel 3</a:t>
            </a:r>
            <a:endParaRPr lang="en-US" sz="5400" dirty="0"/>
          </a:p>
        </p:txBody>
      </p:sp>
      <p:pic>
        <p:nvPicPr>
          <p:cNvPr id="13314" name="Picture 2" descr="Image result for burning fiery furna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743200"/>
            <a:ext cx="5908431" cy="384048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248400" cy="8382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dLib BT" pitchFamily="82" charset="0"/>
              </a:rPr>
              <a:t>The Power of Faith</a:t>
            </a:r>
            <a:endParaRPr lang="en-US" sz="4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dLib BT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5334000" cy="52879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Faith Challenged, vs.1-7</a:t>
            </a:r>
          </a:p>
          <a:p>
            <a:r>
              <a:rPr lang="en-US" sz="3600" b="1" dirty="0" smtClean="0"/>
              <a:t>Faith Declared, vs.8-18</a:t>
            </a:r>
          </a:p>
          <a:p>
            <a:r>
              <a:rPr lang="en-US" sz="3600" b="1" dirty="0" smtClean="0"/>
              <a:t>Faith Tested, vs.19-23</a:t>
            </a:r>
          </a:p>
          <a:p>
            <a:r>
              <a:rPr lang="en-US" sz="3600" b="1" dirty="0" smtClean="0"/>
              <a:t>Faith Vindicated, vs.24-27</a:t>
            </a:r>
          </a:p>
          <a:p>
            <a:r>
              <a:rPr lang="en-US" sz="3600" b="1" dirty="0" smtClean="0"/>
              <a:t>Faith Victorious, vs.28-30</a:t>
            </a:r>
            <a:endParaRPr lang="en-US" sz="3600" b="1" dirty="0"/>
          </a:p>
        </p:txBody>
      </p:sp>
      <p:pic>
        <p:nvPicPr>
          <p:cNvPr id="14340" name="Picture 4" descr="Image result for burning fiery furna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733800"/>
            <a:ext cx="3810000" cy="2857500"/>
          </a:xfrm>
          <a:prstGeom prst="rect">
            <a:avLst/>
          </a:prstGeom>
          <a:noFill/>
        </p:spPr>
      </p:pic>
      <p:pic>
        <p:nvPicPr>
          <p:cNvPr id="14342" name="Picture 6" descr="Image result for burning fiery furna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84800" y="838200"/>
            <a:ext cx="3556000" cy="2667000"/>
          </a:xfrm>
          <a:prstGeom prst="rect">
            <a:avLst/>
          </a:prstGeom>
          <a:noFill/>
        </p:spPr>
      </p:pic>
      <p:pic>
        <p:nvPicPr>
          <p:cNvPr id="7" name="Picture 2" descr="Image result for burning fiery furna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733800"/>
            <a:ext cx="4419600" cy="2872741"/>
          </a:xfrm>
          <a:prstGeom prst="rect">
            <a:avLst/>
          </a:prstGeom>
          <a:noFill/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381000" y="1600200"/>
            <a:ext cx="8305800" cy="45259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lIns="45720" rIns="45720">
            <a:normAutofit/>
          </a:bodyPr>
          <a:lstStyle/>
          <a:p>
            <a:pPr marL="0" marR="0" lvl="0" indent="-27432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lt"/>
                <a:cs typeface="Arial" pitchFamily="34" charset="0"/>
              </a:rPr>
              <a:t>We are only 3, what can 3 do? </a:t>
            </a:r>
          </a:p>
          <a:p>
            <a:pPr marL="0" marR="0" lvl="0" indent="-27432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lt"/>
                <a:cs typeface="Arial" pitchFamily="34" charset="0"/>
              </a:rPr>
              <a:t>We are young, what can young people do?</a:t>
            </a:r>
          </a:p>
          <a:p>
            <a:pPr marL="0" marR="0" lvl="0" indent="-27432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lt"/>
                <a:cs typeface="Arial" pitchFamily="34" charset="0"/>
              </a:rPr>
              <a:t>We are so far from home, how can we be expected to stand up?</a:t>
            </a:r>
          </a:p>
          <a:p>
            <a:pPr marL="0" marR="0" lvl="0" indent="-27432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lt"/>
                <a:cs typeface="Arial" pitchFamily="34" charset="0"/>
              </a:rPr>
              <a:t>Everybody is doing it, why should we stick out like a sore thumb?</a:t>
            </a:r>
          </a:p>
          <a:p>
            <a:pPr marL="0" marR="0" lvl="0" indent="-27432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lt"/>
                <a:cs typeface="Arial" pitchFamily="34" charset="0"/>
              </a:rPr>
              <a:t>If we bow, we can afterwards live a long and useful life in the service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lt"/>
                <a:cs typeface="Arial" pitchFamily="34" charset="0"/>
              </a:rPr>
              <a:t> of the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lt"/>
                <a:cs typeface="Arial" pitchFamily="34" charset="0"/>
              </a:rPr>
              <a:t> Lord.</a:t>
            </a:r>
          </a:p>
          <a:p>
            <a:pPr marL="0" marR="0" lvl="0" indent="-27432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lt"/>
                <a:cs typeface="Arial" pitchFamily="34" charset="0"/>
              </a:rPr>
              <a:t>It’s only a dumb Idol, we will just go through the motions.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lt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8" grpId="0" build="p" animBg="1"/>
      <p:bldP spid="8" grpId="1" uiExpand="1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25803"/>
            <a:ext cx="8763000" cy="664797"/>
          </a:xfrm>
        </p:spPr>
        <p:txBody>
          <a:bodyPr>
            <a:noAutofit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n-US" sz="5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 Rounded MT Bold" pitchFamily="34" charset="0"/>
              </a:rPr>
              <a:t>The Plan of Salvation</a:t>
            </a:r>
            <a:endParaRPr lang="en-US" sz="5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 Rounded MT Bold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066800"/>
            <a:ext cx="9067800" cy="5334000"/>
          </a:xfrm>
        </p:spPr>
        <p:txBody>
          <a:bodyPr>
            <a:normAutofit/>
          </a:bodyPr>
          <a:lstStyle/>
          <a:p>
            <a:pPr marL="609600" indent="-609600" fontAlgn="auto">
              <a:spcAft>
                <a:spcPts val="0"/>
              </a:spcAft>
              <a:buClrTx/>
              <a:buSzPct val="98000"/>
              <a:buFont typeface="Wingdings" pitchFamily="2" charset="2"/>
              <a:buAutoNum type="arabicPeriod"/>
              <a:defRPr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Hear the gospel of Christ, 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Acts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18:8</a:t>
            </a:r>
            <a:endParaRPr lang="en-U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609600" indent="-609600" fontAlgn="auto">
              <a:spcAft>
                <a:spcPts val="0"/>
              </a:spcAft>
              <a:buClrTx/>
              <a:buSzPct val="98000"/>
              <a:buFont typeface="Wingdings" pitchFamily="2" charset="2"/>
              <a:buAutoNum type="arabicPeriod"/>
              <a:defRPr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Believe in Jesus Christ,  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Acts 16:31</a:t>
            </a:r>
            <a:endParaRPr lang="en-US" sz="1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609600" indent="-609600" fontAlgn="auto">
              <a:spcAft>
                <a:spcPts val="0"/>
              </a:spcAft>
              <a:buClrTx/>
              <a:buSzPct val="98000"/>
              <a:buFont typeface="Wingdings" pitchFamily="2" charset="2"/>
              <a:buAutoNum type="arabicPeriod"/>
              <a:defRPr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Repent and Turn to God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,  Acts 17:30</a:t>
            </a:r>
          </a:p>
          <a:p>
            <a:pPr marL="609600" indent="-609600" fontAlgn="auto">
              <a:spcAft>
                <a:spcPts val="0"/>
              </a:spcAft>
              <a:buClrTx/>
              <a:buSzPct val="98000"/>
              <a:buFont typeface="Wingdings" pitchFamily="2" charset="2"/>
              <a:buAutoNum type="arabicPeriod"/>
              <a:defRPr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Confess Jesus Before Men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,  Acts 8:37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609600" indent="-609600" fontAlgn="auto">
              <a:spcAft>
                <a:spcPts val="0"/>
              </a:spcAft>
              <a:buClrTx/>
              <a:buSzPct val="98000"/>
              <a:buFont typeface="Wingdings" pitchFamily="2" charset="2"/>
              <a:buAutoNum type="arabicPeriod"/>
              <a:defRPr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Be Baptized For Forgiveness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,  Acts 2:38</a:t>
            </a:r>
          </a:p>
          <a:p>
            <a:pPr marL="609600" indent="-609600" fontAlgn="auto">
              <a:spcAft>
                <a:spcPts val="0"/>
              </a:spcAft>
              <a:buClrTx/>
              <a:buSzPct val="98000"/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    ---------------------------------------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609600" indent="-609600" fontAlgn="auto">
              <a:spcAft>
                <a:spcPts val="0"/>
              </a:spcAft>
              <a:buClrTx/>
              <a:buSzPct val="98000"/>
              <a:buFont typeface="Wingdings" pitchFamily="2" charset="2"/>
              <a:buChar char="Ø"/>
              <a:defRPr/>
            </a:pPr>
            <a:r>
              <a:rPr lang="en-US" sz="3600" b="1" dirty="0">
                <a:solidFill>
                  <a:schemeClr val="accent2"/>
                </a:solidFill>
              </a:rPr>
              <a:t>Cleave Unto The Lord, 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Acts 11:23</a:t>
            </a:r>
            <a:endParaRPr lang="en-US" sz="3600" b="1" dirty="0">
              <a:solidFill>
                <a:schemeClr val="accent2"/>
              </a:solidFill>
            </a:endParaRPr>
          </a:p>
          <a:p>
            <a:pPr marL="609600" indent="-609600" fontAlgn="auto">
              <a:spcAft>
                <a:spcPts val="0"/>
              </a:spcAft>
              <a:buClrTx/>
              <a:buSzPct val="98000"/>
              <a:buFont typeface="Wingdings" pitchFamily="2" charset="2"/>
              <a:buChar char="Ø"/>
              <a:defRPr/>
            </a:pPr>
            <a:r>
              <a:rPr lang="en-US" sz="3600" b="1" dirty="0">
                <a:solidFill>
                  <a:schemeClr val="accent2"/>
                </a:solidFill>
              </a:rPr>
              <a:t>If Err From The Truth: Repent &amp; Pray God</a:t>
            </a:r>
            <a:r>
              <a:rPr lang="en-US" b="1" dirty="0">
                <a:solidFill>
                  <a:schemeClr val="accent2"/>
                </a:solidFill>
              </a:rPr>
              <a:t>  Acts 8:22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  <p:bldP spid="7171" grpId="0" build="p" autoUpdateAnimBg="0" advAuto="10000"/>
    </p:bldLst>
  </p:timing>
</p:sld>
</file>

<file path=ppt/theme/theme1.xml><?xml version="1.0" encoding="utf-8"?>
<a:theme xmlns:a="http://schemas.openxmlformats.org/drawingml/2006/main" name="Human">
  <a:themeElements>
    <a:clrScheme name="Firelight">
      <a:dk1>
        <a:sysClr val="windowText" lastClr="000000"/>
      </a:dk1>
      <a:lt1>
        <a:sysClr val="window" lastClr="FFFFFF"/>
      </a:lt1>
      <a:dk2>
        <a:srgbClr val="9F1C00"/>
      </a:dk2>
      <a:lt2>
        <a:srgbClr val="EEECE1"/>
      </a:lt2>
      <a:accent1>
        <a:srgbClr val="FF881F"/>
      </a:accent1>
      <a:accent2>
        <a:srgbClr val="771C00"/>
      </a:accent2>
      <a:accent3>
        <a:srgbClr val="576A2C"/>
      </a:accent3>
      <a:accent4>
        <a:srgbClr val="A24D00"/>
      </a:accent4>
      <a:accent5>
        <a:srgbClr val="244872"/>
      </a:accent5>
      <a:accent6>
        <a:srgbClr val="5E341C"/>
      </a:accent6>
      <a:hlink>
        <a:srgbClr val="FF912E"/>
      </a:hlink>
      <a:folHlink>
        <a:srgbClr val="B5CB83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2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 rotWithShape="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 rotWithShape="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Human</Template>
  <TotalTime>278</TotalTime>
  <Words>178</Words>
  <Application>Microsoft Office PowerPoint</Application>
  <PresentationFormat>On-screen Show (4:3)</PresentationFormat>
  <Paragraphs>24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Human</vt:lpstr>
      <vt:lpstr>The Power of Faith</vt:lpstr>
      <vt:lpstr>The Power of Faith</vt:lpstr>
      <vt:lpstr>The Plan of Salvation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Danny McKibben</cp:lastModifiedBy>
  <cp:revision>29</cp:revision>
  <dcterms:created xsi:type="dcterms:W3CDTF">2016-10-05T18:21:26Z</dcterms:created>
  <dcterms:modified xsi:type="dcterms:W3CDTF">2016-10-09T20:21:56Z</dcterms:modified>
</cp:coreProperties>
</file>