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5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F3D94-6239-46E7-87EF-F03BB32302B0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B181B-0AB7-425A-9BB1-9363D9997B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886A83-8597-4BB2-8FEF-E2E0E880D2DC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819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19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19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B7DB429-D6FD-40E8-BAE5-25B9DF11B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C5CBB-3729-42AF-B0DE-6D889FA6C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BAF49-F18C-4137-8AA4-CCC4E7590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9E24C-8762-4520-81C1-45244C6E6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F12BB-2C76-41C2-9C41-1B4A42826D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A84BA-3C65-4922-8070-B1DD4FB094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96430-CADE-4361-AE2C-89AEE63C9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72C24-F544-4E5E-ABCE-B44BA3303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00DFC-5617-4D8B-BF69-221F94B554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B8F5B-AC4A-47A1-8997-04C320E159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FAEED-1184-4385-BA3F-B630A10D64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1FF2DF5-F95B-4350-8556-A68AB5DF51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spd="slow">
    <p:strips dir="r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90600" y="1600200"/>
            <a:ext cx="7772400" cy="123348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Great Bible Texts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9144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8:28</a:t>
            </a:r>
            <a:endParaRPr lang="en-US" sz="4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334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876800"/>
            <a:ext cx="8991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smtClean="0"/>
              <a:t>“And we know that for those who love God, that is, for those who are called according to his purpose, all things are working together for good.”  </a:t>
            </a:r>
            <a:r>
              <a:rPr lang="en-US" sz="2700" b="1" dirty="0" smtClean="0">
                <a:solidFill>
                  <a:schemeClr val="tx2"/>
                </a:solidFill>
              </a:rPr>
              <a:t>ISV</a:t>
            </a:r>
            <a:endParaRPr lang="en-US" sz="27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524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“And we know that for those who love God all things work together for good, for those who are called according to his purpose</a:t>
            </a:r>
            <a:r>
              <a:rPr lang="en-US" sz="2800" b="1" dirty="0" smtClean="0">
                <a:solidFill>
                  <a:schemeClr val="tx2"/>
                </a:solidFill>
              </a:rPr>
              <a:t>.”  ESV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8955088" cy="4648200"/>
          </a:xfrm>
        </p:spPr>
        <p:txBody>
          <a:bodyPr/>
          <a:lstStyle/>
          <a:p>
            <a:r>
              <a:rPr lang="en-US" b="1" dirty="0" smtClean="0"/>
              <a:t>We know</a:t>
            </a:r>
            <a:r>
              <a:rPr lang="en-US" dirty="0" smtClean="0"/>
              <a:t>, properly to see (literally or figuratively) be aware, behold, consider, have knowledge, perceive, be sure, understand.</a:t>
            </a:r>
          </a:p>
          <a:p>
            <a:r>
              <a:rPr lang="en-US" dirty="0" smtClean="0"/>
              <a:t>All Things Work together for Good? </a:t>
            </a:r>
            <a:r>
              <a:rPr lang="en-US" u="sng" dirty="0" smtClean="0"/>
              <a:t>Everyone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Love God</a:t>
            </a:r>
            <a:r>
              <a:rPr lang="en-US" dirty="0" smtClean="0"/>
              <a:t>, 1 Cor.8:3, 1 Jn.4:20-5:3, Mt.22:37, 2Tim.4:8, 1 Cor.16:22</a:t>
            </a:r>
          </a:p>
          <a:p>
            <a:r>
              <a:rPr lang="en-US" b="1" dirty="0" smtClean="0"/>
              <a:t>Called According to His Purpose</a:t>
            </a:r>
            <a:r>
              <a:rPr lang="en-US" dirty="0" smtClean="0"/>
              <a:t>, Eph.1:11, Eph.3:11, 2 Tim.1:9</a:t>
            </a: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“And we know that for those who love God, that is, for those who are called according to his purpose, all things are working together for good.”  </a:t>
            </a:r>
            <a:r>
              <a:rPr lang="en-US" sz="2800" dirty="0" smtClean="0">
                <a:solidFill>
                  <a:schemeClr val="tx2"/>
                </a:solidFill>
              </a:rPr>
              <a:t>ISV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12" y="2286000"/>
            <a:ext cx="8955088" cy="4343400"/>
          </a:xfrm>
        </p:spPr>
        <p:txBody>
          <a:bodyPr/>
          <a:lstStyle/>
          <a:p>
            <a:r>
              <a:rPr lang="en-US" b="1" dirty="0" smtClean="0"/>
              <a:t>All Things Work Together </a:t>
            </a:r>
            <a:r>
              <a:rPr lang="en-US" b="1" smtClean="0"/>
              <a:t>For Good </a:t>
            </a:r>
            <a:endParaRPr lang="en-US" dirty="0" smtClean="0"/>
          </a:p>
          <a:p>
            <a:r>
              <a:rPr lang="en-US" dirty="0" smtClean="0"/>
              <a:t>Temporal Good or Spiritual (Eternal) Good?</a:t>
            </a:r>
          </a:p>
          <a:p>
            <a:r>
              <a:rPr lang="en-US" dirty="0" smtClean="0"/>
              <a:t>Ps.119:67, 71   Temporal or Spiritual Good?</a:t>
            </a:r>
          </a:p>
          <a:p>
            <a:r>
              <a:rPr lang="en-US" dirty="0" smtClean="0"/>
              <a:t>2 Cor.12:7ff,  Temporal or Spiritual Good?</a:t>
            </a:r>
          </a:p>
          <a:p>
            <a:r>
              <a:rPr lang="en-US" dirty="0" smtClean="0"/>
              <a:t>3 John 2, Temporal or Spiritual Good?</a:t>
            </a:r>
          </a:p>
          <a:p>
            <a:r>
              <a:rPr lang="en-US" dirty="0" smtClean="0"/>
              <a:t>Phil.4:11-12, Temporal or Spiritual Good?</a:t>
            </a:r>
          </a:p>
          <a:p>
            <a:r>
              <a:rPr lang="en-US" dirty="0" smtClean="0"/>
              <a:t>James 1:2-5, Temporal or Spiritual Good?</a:t>
            </a: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“And we know that for those who love God, that is, for those who are called according to his purpose, all things are working together for good.”  </a:t>
            </a:r>
            <a:r>
              <a:rPr lang="en-US" sz="2800" dirty="0" smtClean="0">
                <a:solidFill>
                  <a:schemeClr val="tx2"/>
                </a:solidFill>
              </a:rPr>
              <a:t>ISV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912" y="1981200"/>
            <a:ext cx="8955088" cy="4648200"/>
          </a:xfrm>
        </p:spPr>
        <p:txBody>
          <a:bodyPr/>
          <a:lstStyle/>
          <a:p>
            <a:r>
              <a:rPr lang="en-US" b="1" dirty="0" smtClean="0"/>
              <a:t>All Things Work Together For Good</a:t>
            </a:r>
            <a:r>
              <a:rPr lang="en-US" dirty="0" smtClean="0"/>
              <a:t> </a:t>
            </a:r>
          </a:p>
          <a:p>
            <a:r>
              <a:rPr lang="en-US" dirty="0" smtClean="0"/>
              <a:t>Two Mindsets, Attitudes, Reactions to Life</a:t>
            </a:r>
          </a:p>
          <a:p>
            <a:r>
              <a:rPr lang="en-US" b="1" dirty="0" smtClean="0"/>
              <a:t>#1</a:t>
            </a:r>
            <a:r>
              <a:rPr lang="en-US" dirty="0" smtClean="0"/>
              <a:t>,  No Depth, Carnal, Fleshly Minded, Dishonest, ½ Hearted</a:t>
            </a:r>
          </a:p>
          <a:p>
            <a:r>
              <a:rPr lang="en-US" dirty="0" smtClean="0"/>
              <a:t>Disillusioned, Quit, Bitter in Spirit </a:t>
            </a:r>
          </a:p>
          <a:p>
            <a:r>
              <a:rPr lang="en-US" dirty="0" smtClean="0"/>
              <a:t>Offended, Carnal Actions, Divided Heart</a:t>
            </a:r>
          </a:p>
          <a:p>
            <a:r>
              <a:rPr lang="en-US" dirty="0" smtClean="0"/>
              <a:t>Matt.13:21, John 6:66, 2 Tim.4:10, Tit.1:16, 1Jn.2:19</a:t>
            </a: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“And we know that for those who love God, that is, for those who are called according to his purpose, all things are working together for good.”  </a:t>
            </a:r>
            <a:r>
              <a:rPr lang="en-US" sz="2800" dirty="0" smtClean="0">
                <a:solidFill>
                  <a:schemeClr val="tx2"/>
                </a:solidFill>
              </a:rPr>
              <a:t>ISV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912" y="1676400"/>
            <a:ext cx="8955088" cy="5181600"/>
          </a:xfrm>
        </p:spPr>
        <p:txBody>
          <a:bodyPr/>
          <a:lstStyle/>
          <a:p>
            <a:r>
              <a:rPr lang="en-US" b="1" dirty="0" smtClean="0"/>
              <a:t>      All Things Work Together For Good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#2</a:t>
            </a:r>
            <a:r>
              <a:rPr lang="en-US" dirty="0" smtClean="0"/>
              <a:t>,  Love God With All Heart, Deep Rooted, Trusting God, In the Plan of God</a:t>
            </a:r>
          </a:p>
          <a:p>
            <a:r>
              <a:rPr lang="en-US" dirty="0" smtClean="0"/>
              <a:t>Not Going to Quit (never a solution) Jn.14:6</a:t>
            </a:r>
          </a:p>
          <a:p>
            <a:r>
              <a:rPr lang="en-US" dirty="0" smtClean="0"/>
              <a:t>Test &amp; Try me, Show me Where I am at.</a:t>
            </a:r>
          </a:p>
          <a:p>
            <a:r>
              <a:rPr lang="en-US" dirty="0" smtClean="0"/>
              <a:t>Draw closer to God, Looking to the Lord, Pray.</a:t>
            </a:r>
          </a:p>
          <a:p>
            <a:r>
              <a:rPr lang="en-US" dirty="0" smtClean="0"/>
              <a:t>Make me Better, not Bitter. Root Down Deeper</a:t>
            </a:r>
          </a:p>
          <a:p>
            <a:r>
              <a:rPr lang="en-US" dirty="0" smtClean="0"/>
              <a:t>Mold me and Shape me Lord.  Dig Into Word.</a:t>
            </a:r>
          </a:p>
          <a:p>
            <a:r>
              <a:rPr lang="en-US" dirty="0" smtClean="0"/>
              <a:t>Jam.1:4-8, Rom.5:1-5, Ps.119:67, 2Cor.12:7f</a:t>
            </a:r>
          </a:p>
          <a:p>
            <a:endParaRPr lang="en-US" dirty="0" smtClean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“And we know that for those who love God, that is, for those who are called according to his purpose, all things are working together for good.”  </a:t>
            </a:r>
            <a:r>
              <a:rPr lang="en-US" sz="2800" dirty="0" smtClean="0">
                <a:solidFill>
                  <a:schemeClr val="tx2"/>
                </a:solidFill>
              </a:rPr>
              <a:t>ISV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315200" cy="664797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smtClean="0">
                <a:ln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You Love God?</a:t>
            </a:r>
            <a:endParaRPr lang="en-US" sz="5400" b="1" dirty="0">
              <a:ln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624" y="1295400"/>
            <a:ext cx="7994176" cy="5079248"/>
          </a:xfrm>
        </p:spPr>
        <p:txBody>
          <a:bodyPr>
            <a:normAutofit fontScale="92500"/>
          </a:bodyPr>
          <a:lstStyle/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chemeClr val="accent2"/>
                </a:solidFill>
              </a:rPr>
              <a:t>Hear the Gospel of Christ,  </a:t>
            </a:r>
            <a:r>
              <a:rPr lang="en-US" sz="2600" b="1" dirty="0" smtClean="0">
                <a:solidFill>
                  <a:schemeClr val="accent2"/>
                </a:solidFill>
              </a:rPr>
              <a:t>Mk.16:15</a:t>
            </a:r>
            <a:endParaRPr lang="en-US" sz="2000" b="1" dirty="0" smtClean="0">
              <a:solidFill>
                <a:schemeClr val="accent2"/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chemeClr val="accent2"/>
                </a:solidFill>
              </a:rPr>
              <a:t>Believe in Jesus Christ,  </a:t>
            </a:r>
            <a:r>
              <a:rPr lang="en-US" sz="2800" b="1" dirty="0" smtClean="0">
                <a:solidFill>
                  <a:schemeClr val="accent2"/>
                </a:solidFill>
              </a:rPr>
              <a:t>Rom.5:1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chemeClr val="accent2"/>
                </a:solidFill>
              </a:rPr>
              <a:t>Repent and Turn to God</a:t>
            </a:r>
            <a:r>
              <a:rPr lang="en-US" sz="1800" b="1" dirty="0" smtClean="0">
                <a:solidFill>
                  <a:schemeClr val="accent2"/>
                </a:solidFill>
              </a:rPr>
              <a:t>,  </a:t>
            </a:r>
            <a:r>
              <a:rPr lang="en-US" sz="2800" b="1" dirty="0" smtClean="0">
                <a:solidFill>
                  <a:schemeClr val="accent2"/>
                </a:solidFill>
              </a:rPr>
              <a:t>Acts 17:30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chemeClr val="accent2"/>
                </a:solidFill>
              </a:rPr>
              <a:t>Confess Jesus as Lord</a:t>
            </a:r>
            <a:r>
              <a:rPr lang="en-US" sz="1800" b="1" dirty="0" smtClean="0">
                <a:solidFill>
                  <a:schemeClr val="accent2"/>
                </a:solidFill>
              </a:rPr>
              <a:t>,  </a:t>
            </a:r>
            <a:r>
              <a:rPr lang="en-US" sz="2800" b="1" dirty="0" smtClean="0">
                <a:solidFill>
                  <a:schemeClr val="accent2"/>
                </a:solidFill>
              </a:rPr>
              <a:t>Rom.10:9-10</a:t>
            </a:r>
          </a:p>
          <a:p>
            <a:pPr marL="609600" indent="-609600">
              <a:buClrTx/>
              <a:buSzPct val="95000"/>
              <a:buFont typeface="Wingdings" pitchFamily="2" charset="2"/>
              <a:buAutoNum type="arabicPeriod"/>
            </a:pPr>
            <a:r>
              <a:rPr lang="en-US" sz="3600" b="1" dirty="0" smtClean="0">
                <a:solidFill>
                  <a:schemeClr val="accent2"/>
                </a:solidFill>
              </a:rPr>
              <a:t>Be Baptized</a:t>
            </a:r>
            <a:r>
              <a:rPr lang="en-US" sz="1800" b="1" dirty="0" smtClean="0">
                <a:solidFill>
                  <a:schemeClr val="accent2"/>
                </a:solidFill>
              </a:rPr>
              <a:t>,  </a:t>
            </a:r>
            <a:r>
              <a:rPr lang="en-US" sz="2800" b="1" dirty="0" smtClean="0">
                <a:solidFill>
                  <a:schemeClr val="accent2"/>
                </a:solidFill>
              </a:rPr>
              <a:t>Acts 22:16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609600" indent="-609600">
              <a:buClrTx/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       ----------------------------------</a:t>
            </a: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Faithful Unto Death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Rev.2:10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Err: Repent and Pray God, 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19:18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50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 advAuto="10000"/>
    </p:bldLst>
  </p:timing>
</p:sld>
</file>

<file path=ppt/theme/theme1.xml><?xml version="1.0" encoding="utf-8"?>
<a:theme xmlns:a="http://schemas.openxmlformats.org/drawingml/2006/main" name="Blends design template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design template</Template>
  <TotalTime>430</TotalTime>
  <Words>516</Words>
  <Application>Microsoft Office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Blends design template</vt:lpstr>
      <vt:lpstr>Great Bible Texts</vt:lpstr>
      <vt:lpstr>“And we know that for those who love God, that is, for those who are called according to his purpose, all things are working together for good.”  ISV</vt:lpstr>
      <vt:lpstr>“And we know that for those who love God, that is, for those who are called according to his purpose, all things are working together for good.”  ISV</vt:lpstr>
      <vt:lpstr>“And we know that for those who love God, that is, for those who are called according to his purpose, all things are working together for good.”  ISV</vt:lpstr>
      <vt:lpstr>“And we know that for those who love God, that is, for those who are called according to his purpose, all things are working together for good.”  ISV</vt:lpstr>
      <vt:lpstr>Do You Love God?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Bible Texts</dc:title>
  <dc:subject/>
  <dc:creator>Owner</dc:creator>
  <cp:keywords/>
  <dc:description/>
  <cp:lastModifiedBy>Danny McKibben</cp:lastModifiedBy>
  <cp:revision>34</cp:revision>
  <cp:lastPrinted>1601-01-01T00:00:00Z</cp:lastPrinted>
  <dcterms:created xsi:type="dcterms:W3CDTF">2016-10-29T01:38:52Z</dcterms:created>
  <dcterms:modified xsi:type="dcterms:W3CDTF">2016-10-30T21:02:39Z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TC102037591033</vt:lpwstr>
  </property>
</Properties>
</file>