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56" r:id="rId3"/>
    <p:sldId id="263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43F94-2B55-492B-A113-9C670715AD96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C921-10BB-42FF-AD83-4F2E51142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2468E-C603-472F-B387-15A8259DFB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7" descr="white-curve-ba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3763"/>
            <a:ext cx="91440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Story of Samson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IMAG0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17071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5943600" cy="990600"/>
          </a:xfrm>
        </p:spPr>
        <p:txBody>
          <a:bodyPr>
            <a:normAutofit/>
          </a:bodyPr>
          <a:lstStyle/>
          <a:p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Story of Samson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ldine401 BT" pitchFamily="18" charset="0"/>
              </a:rPr>
              <a:t>One of the Faithful of the OT,  Heb.11:32</a:t>
            </a:r>
          </a:p>
          <a:p>
            <a:r>
              <a:rPr lang="en-US" dirty="0" smtClean="0">
                <a:latin typeface="Aldine401 BT" pitchFamily="18" charset="0"/>
              </a:rPr>
              <a:t>Chapter 13: Born of </a:t>
            </a:r>
            <a:r>
              <a:rPr lang="en-US" dirty="0" err="1" smtClean="0">
                <a:latin typeface="Aldine401 BT" pitchFamily="18" charset="0"/>
              </a:rPr>
              <a:t>Manoah</a:t>
            </a:r>
            <a:r>
              <a:rPr lang="en-US" dirty="0" smtClean="0">
                <a:latin typeface="Aldine401 BT" pitchFamily="18" charset="0"/>
              </a:rPr>
              <a:t> and his wife.</a:t>
            </a:r>
          </a:p>
          <a:p>
            <a:r>
              <a:rPr lang="en-US" dirty="0" smtClean="0">
                <a:latin typeface="Aldine401 BT" pitchFamily="18" charset="0"/>
              </a:rPr>
              <a:t>Chapter 14:  Key Verse in vs.4. Kills Lion. Riddle</a:t>
            </a:r>
          </a:p>
          <a:p>
            <a:r>
              <a:rPr lang="en-US" dirty="0" smtClean="0">
                <a:latin typeface="Aldine401 BT" pitchFamily="18" charset="0"/>
              </a:rPr>
              <a:t>Chapter 15: Foxes &amp; Fire, Jawbone of Donkey</a:t>
            </a:r>
          </a:p>
          <a:p>
            <a:r>
              <a:rPr lang="en-US" dirty="0" smtClean="0">
                <a:latin typeface="Aldine401 BT" pitchFamily="18" charset="0"/>
              </a:rPr>
              <a:t>Chapter 16, Delilah, Loses Strength, 2 Pillars</a:t>
            </a:r>
            <a:endParaRPr lang="en-US" dirty="0">
              <a:latin typeface="Aldine401 BT" pitchFamily="18" charset="0"/>
            </a:endParaRPr>
          </a:p>
        </p:txBody>
      </p:sp>
      <p:pic>
        <p:nvPicPr>
          <p:cNvPr id="6150" name="Picture 6" descr="Image result for samson and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1"/>
            <a:ext cx="3609722" cy="3276600"/>
          </a:xfrm>
          <a:prstGeom prst="rect">
            <a:avLst/>
          </a:prstGeom>
          <a:noFill/>
        </p:spPr>
      </p:pic>
      <p:pic>
        <p:nvPicPr>
          <p:cNvPr id="6152" name="Picture 8" descr="Image result for samson and fox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50481"/>
            <a:ext cx="4184374" cy="3007519"/>
          </a:xfrm>
          <a:prstGeom prst="rect">
            <a:avLst/>
          </a:prstGeom>
          <a:noFill/>
        </p:spPr>
      </p:pic>
      <p:pic>
        <p:nvPicPr>
          <p:cNvPr id="6148" name="Picture 4" descr="Image result for samson bi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624" y="3352800"/>
            <a:ext cx="5022376" cy="3505200"/>
          </a:xfrm>
          <a:prstGeom prst="rect">
            <a:avLst/>
          </a:prstGeom>
          <a:noFill/>
        </p:spPr>
      </p:pic>
      <p:pic>
        <p:nvPicPr>
          <p:cNvPr id="6154" name="Picture 10" descr="Image result for samson and jawb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1" y="0"/>
            <a:ext cx="3810000" cy="2438400"/>
          </a:xfrm>
          <a:prstGeom prst="rect">
            <a:avLst/>
          </a:prstGeom>
          <a:noFill/>
        </p:spPr>
      </p:pic>
      <p:pic>
        <p:nvPicPr>
          <p:cNvPr id="9" name="Picture 8" descr="IMAG03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14400"/>
            <a:ext cx="9144000" cy="517071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800600"/>
          </a:xfrm>
        </p:spPr>
        <p:txBody>
          <a:bodyPr>
            <a:noAutofit/>
          </a:bodyPr>
          <a:lstStyle/>
          <a:p>
            <a:pPr marL="609600" indent="-609600" eaLnBrk="1" hangingPunct="1">
              <a:buClrTx/>
              <a:buFont typeface="Wingdings" pitchFamily="2" charset="2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Hear the Gospel of Christ, 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Acts 18:8</a:t>
            </a:r>
            <a:endParaRPr lang="en-US" b="1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ClrTx/>
              <a:buFont typeface="Wingdings" pitchFamily="2" charset="2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Believe in Jesus Christ,  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Rom.5:1</a:t>
            </a:r>
            <a:endParaRPr lang="en-US" b="1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ClrTx/>
              <a:buFont typeface="Wingdings" pitchFamily="2" charset="2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Repent and Turn to God, 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Luke 24:47</a:t>
            </a:r>
            <a:endParaRPr lang="en-US" b="1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ClrTx/>
              <a:buFont typeface="Wingdings" pitchFamily="2" charset="2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Confess Jesus Before Men, 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Acts 8:37</a:t>
            </a:r>
            <a:endParaRPr lang="en-US" b="1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ClrTx/>
              <a:buFont typeface="Wingdings" pitchFamily="2" charset="2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Be Baptized for the Remission of Sins,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Ac.2:38</a:t>
            </a:r>
            <a:endParaRPr lang="en-US" b="1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ClrTx/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        ---------------------------------</a:t>
            </a:r>
          </a:p>
          <a:p>
            <a:pPr marL="609600" indent="-609600" eaLnBrk="1" hangingPunct="1">
              <a:buClrTx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Be Thou Faithful Unto Death, 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Rev.2:10</a:t>
            </a:r>
            <a:endParaRPr lang="en-US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pPr marL="609600" indent="-609600" eaLnBrk="1" hangingPunct="1">
              <a:buClrTx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If Err From The Faith: Repent &amp; Pray God  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Ac.8:22</a:t>
            </a:r>
            <a:endParaRPr lang="en-US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63152" y="304800"/>
            <a:ext cx="8629328" cy="102264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The </a:t>
            </a:r>
            <a:r>
              <a:rPr lang="en-US" sz="3600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Steps 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of Salvation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8000"/>
      <p:bldP spid="30724" grpId="0" animBg="1"/>
    </p:bldLst>
  </p:timing>
</p:sld>
</file>

<file path=ppt/theme/theme1.xml><?xml version="1.0" encoding="utf-8"?>
<a:theme xmlns:a="http://schemas.openxmlformats.org/drawingml/2006/main" name="1_Purple_Curves 4x3 Template Seg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B67B29-4F13-42C7-AD30-238E3CAEF2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1_Purple_Curves 4x3 Template Segoe</Template>
  <TotalTime>3393</TotalTime>
  <Words>122</Words>
  <Application>Microsoft Office PowerPoint</Application>
  <PresentationFormat>On-screen Show (4:3)</PresentationFormat>
  <Paragraphs>17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1_Purple_Curves 4x3 Template Segoe</vt:lpstr>
      <vt:lpstr>The Story of Samson</vt:lpstr>
      <vt:lpstr>The Story of Samson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Samson</dc:title>
  <dc:creator>Owner</dc:creator>
  <cp:keywords/>
  <cp:lastModifiedBy>Danny McKibben</cp:lastModifiedBy>
  <cp:revision>185</cp:revision>
  <dcterms:created xsi:type="dcterms:W3CDTF">2016-09-21T20:55:36Z</dcterms:created>
  <dcterms:modified xsi:type="dcterms:W3CDTF">2016-09-25T21:02:34Z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TC102867699990</vt:lpwstr>
  </property>
</Properties>
</file>