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8" r:id="rId2"/>
    <p:sldId id="256" r:id="rId3"/>
    <p:sldId id="263"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22"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050BFE-B946-47C4-AF25-5713BFB13B20}" type="datetimeFigureOut">
              <a:rPr lang="en-US" smtClean="0"/>
              <a:pPr/>
              <a:t>8/14/2016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8B6677-FBAB-4604-B163-6D89CA95C19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8/14/2016 5:05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D57246-7618-4B9C-8ABD-C8EFA977EBBB}" type="slidenum">
              <a:rPr lang="en-US" smtClean="0">
                <a:solidFill>
                  <a:prstClr val="black"/>
                </a:solidFill>
              </a:rPr>
              <a:pPr/>
              <a:t>4</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3F416CD-67A3-4CF0-A210-F6AF31AC147F}" type="datetimeFigureOut">
              <a:rPr lang="en-US" smtClean="0"/>
              <a:pPr/>
              <a:t>8/14/2016</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kumimoji="0"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8/14/2016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8/14/2016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8/14/2016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F416CD-67A3-4CF0-A210-F6AF31AC147F}" type="datetimeFigureOut">
              <a:rPr lang="en-US" smtClean="0"/>
              <a:pPr/>
              <a:t>8/14/2016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F416CD-67A3-4CF0-A210-F6AF31AC147F}" type="datetimeFigureOut">
              <a:rPr lang="en-US" smtClean="0"/>
              <a:pPr/>
              <a:t>8/14/2016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lgn="l" eaLnBrk="1" latinLnBrk="0" hangingPunct="1"/>
            <a:fld id="{C3F416CD-67A3-4CF0-A210-F6AF31AC147F}" type="datetimeFigureOut">
              <a:rPr lang="en-US" smtClean="0"/>
              <a:pPr algn="l" eaLnBrk="1" latinLnBrk="0" hangingPunct="1"/>
              <a:t>8/14/2016</a:t>
            </a:fld>
            <a:endParaRPr lang="en-US"/>
          </a:p>
        </p:txBody>
      </p:sp>
      <p:sp>
        <p:nvSpPr>
          <p:cNvPr id="27" name="Slide Number Placeholder 26"/>
          <p:cNvSpPr>
            <a:spLocks noGrp="1"/>
          </p:cNvSpPr>
          <p:nvPr>
            <p:ph type="sldNum" sz="quarter" idx="11"/>
          </p:nvPr>
        </p:nvSpPr>
        <p:spPr/>
        <p:txBody>
          <a:bodyPr rtlCol="0"/>
          <a:lstStyle/>
          <a:p>
            <a:pPr algn="r" eaLnBrk="1" latinLnBrk="0" hangingPunct="1"/>
            <a:fld id="{96652B35-718D-4E28-AFEB-B694A3B357E8}" type="slidenum">
              <a:rPr kumimoji="0" lang="en-US" smtClean="0"/>
              <a:pPr algn="r" eaLnBrk="1" latinLnBrk="0" hangingPunct="1"/>
              <a:t>‹#›</a:t>
            </a:fld>
            <a:endParaRPr kumimoji="0" lang="en-US"/>
          </a:p>
        </p:txBody>
      </p:sp>
      <p:sp>
        <p:nvSpPr>
          <p:cNvPr id="28" name="Footer Placeholder 27"/>
          <p:cNvSpPr>
            <a:spLocks noGrp="1"/>
          </p:cNvSpPr>
          <p:nvPr>
            <p:ph type="ftr" sz="quarter" idx="12"/>
          </p:nvPr>
        </p:nvSpPr>
        <p:spPr/>
        <p:txBody>
          <a:bodyPr rtlCol="0"/>
          <a:lstStyle/>
          <a:p>
            <a:endParaRPr kumimoji="0" lang="en-US"/>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3F416CD-67A3-4CF0-A210-F6AF31AC147F}" type="datetimeFigureOut">
              <a:rPr lang="en-US" smtClean="0"/>
              <a:pPr/>
              <a:t>8/14/2016</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kumimoji="0" lang="en-US" dirty="0"/>
          </a:p>
        </p:txBody>
      </p:sp>
      <p:sp>
        <p:nvSpPr>
          <p:cNvPr id="5" name="Slide Number Placeholder 4"/>
          <p:cNvSpPr>
            <a:spLocks noGrp="1"/>
          </p:cNvSpPr>
          <p:nvPr>
            <p:ph type="sldNum" sz="quarter" idx="12"/>
          </p:nvPr>
        </p:nvSpPr>
        <p:spPr>
          <a:xfrm>
            <a:off x="8174736" y="2272"/>
            <a:ext cx="762000" cy="365760"/>
          </a:xfrm>
        </p:spPr>
        <p:txBody>
          <a:bodyPr/>
          <a:lstStyle/>
          <a:p>
            <a:fld id="{96652B35-718D-4E28-AFEB-B694A3B357E8}" type="slidenum">
              <a:rPr kumimoji="0" lang="en-US" smtClean="0"/>
              <a:pPr/>
              <a:t>‹#›</a:t>
            </a:fld>
            <a:endParaRPr kumimoji="0" lang="en-US" dirty="0"/>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F416CD-67A3-4CF0-A210-F6AF31AC147F}" type="datetimeFigureOut">
              <a:rPr lang="en-US" smtClean="0"/>
              <a:pPr/>
              <a:t>8/14/2016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F416CD-67A3-4CF0-A210-F6AF31AC147F}" type="datetimeFigureOut">
              <a:rPr lang="en-US" smtClean="0"/>
              <a:pPr/>
              <a:t>8/14/2016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F416CD-67A3-4CF0-A210-F6AF31AC147F}" type="datetimeFigureOut">
              <a:rPr lang="en-US" smtClean="0"/>
              <a:pPr/>
              <a:t>8/14/2016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lgn="l" eaLnBrk="1" latinLnBrk="0" hangingPunct="1"/>
            <a:fld id="{C3F416CD-67A3-4CF0-A210-F6AF31AC147F}" type="datetimeFigureOut">
              <a:rPr lang="en-US" smtClean="0"/>
              <a:pPr algn="l" eaLnBrk="1" latinLnBrk="0" hangingPunct="1"/>
              <a:t>8/14/2016</a:t>
            </a:fld>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lgn="r" eaLnBrk="1" latinLnBrk="0" hangingPunct="1"/>
            <a:endParaRPr kumimoji="0" lang="en-US" sz="800" dirty="0">
              <a:solidFill>
                <a:schemeClr val="accent2"/>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ircle/>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685800"/>
            <a:ext cx="7681913" cy="1218695"/>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Great Bible Texts</a:t>
            </a:r>
            <a:endParaRPr lang="en-US" sz="60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685800" y="2438400"/>
            <a:ext cx="7681913" cy="1446212"/>
          </a:xfrm>
        </p:spPr>
        <p:txBody>
          <a:bodyPr>
            <a:normAutofit/>
          </a:bodyPr>
          <a:lstStyle/>
          <a:p>
            <a:pPr algn="ctr"/>
            <a:r>
              <a:rPr lang="en-US"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John 3:16</a:t>
            </a:r>
            <a:endPar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4" name="TextBox 3"/>
          <p:cNvSpPr txBox="1"/>
          <p:nvPr/>
        </p:nvSpPr>
        <p:spPr>
          <a:xfrm>
            <a:off x="762000" y="4343400"/>
            <a:ext cx="7543800" cy="2062103"/>
          </a:xfrm>
          <a:prstGeom prst="rect">
            <a:avLst/>
          </a:prstGeom>
          <a:noFill/>
        </p:spPr>
        <p:txBody>
          <a:bodyPr wrap="square" rtlCol="0">
            <a:spAutoFit/>
          </a:bodyPr>
          <a:lstStyle/>
          <a:p>
            <a:pPr algn="ctr"/>
            <a:r>
              <a:rPr lang="en-US" sz="3200" b="1" dirty="0" smtClean="0"/>
              <a:t>“For God so loved the world, that he gave his only begotten Son, that whosoever believeth in him should not perish, but have everlasting life.”</a:t>
            </a:r>
            <a:endParaRPr lang="en-US" sz="3200" b="1" dirty="0"/>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2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4000"/>
                            </p:stCondLst>
                            <p:childTnLst>
                              <p:par>
                                <p:cTn id="11" presetID="47"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up)">
                                      <p:cBhvr>
                                        <p:cTn id="20"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85800"/>
            <a:ext cx="8229600" cy="838200"/>
          </a:xfrm>
        </p:spPr>
        <p:txBody>
          <a:bodyPr>
            <a:normAutofit fontScale="90000"/>
          </a:bodyPr>
          <a:lstStyle/>
          <a:p>
            <a:r>
              <a:rPr lang="en-US" sz="4400" b="1" dirty="0" smtClean="0"/>
              <a:t>A Great Bible Text,  John 3:16</a:t>
            </a:r>
            <a:endParaRPr lang="en-US" sz="4400" b="1" dirty="0"/>
          </a:p>
        </p:txBody>
      </p:sp>
      <p:sp>
        <p:nvSpPr>
          <p:cNvPr id="5" name="Content Placeholder 4"/>
          <p:cNvSpPr>
            <a:spLocks noGrp="1"/>
          </p:cNvSpPr>
          <p:nvPr>
            <p:ph idx="1"/>
          </p:nvPr>
        </p:nvSpPr>
        <p:spPr>
          <a:xfrm>
            <a:off x="76200" y="1578864"/>
            <a:ext cx="8839200" cy="5279136"/>
          </a:xfrm>
        </p:spPr>
        <p:txBody>
          <a:bodyPr>
            <a:normAutofit lnSpcReduction="10000"/>
          </a:bodyPr>
          <a:lstStyle/>
          <a:p>
            <a:r>
              <a:rPr lang="en-US" sz="3200" dirty="0" smtClean="0"/>
              <a:t>Only Text Needed for Salvation?</a:t>
            </a:r>
          </a:p>
          <a:p>
            <a:r>
              <a:rPr lang="en-US" sz="3200" b="1" dirty="0" smtClean="0"/>
              <a:t>The Greatest Person</a:t>
            </a:r>
            <a:r>
              <a:rPr lang="en-US" sz="3200" dirty="0" smtClean="0"/>
              <a:t>, “</a:t>
            </a:r>
            <a:r>
              <a:rPr lang="en-US" sz="3200" i="1" dirty="0" smtClean="0">
                <a:solidFill>
                  <a:schemeClr val="accent2">
                    <a:lumMod val="75000"/>
                  </a:schemeClr>
                </a:solidFill>
              </a:rPr>
              <a:t>For God</a:t>
            </a:r>
            <a:r>
              <a:rPr lang="en-US" sz="3200" dirty="0" smtClean="0"/>
              <a:t>”  Heb.6:13</a:t>
            </a:r>
          </a:p>
          <a:p>
            <a:r>
              <a:rPr lang="en-US" sz="3200" b="1" dirty="0" smtClean="0"/>
              <a:t>The Greatest Devotion</a:t>
            </a:r>
            <a:r>
              <a:rPr lang="en-US" sz="3200" dirty="0" smtClean="0"/>
              <a:t>, “</a:t>
            </a:r>
            <a:r>
              <a:rPr lang="en-US" sz="3200" i="1" dirty="0" smtClean="0">
                <a:solidFill>
                  <a:schemeClr val="accent2">
                    <a:lumMod val="75000"/>
                  </a:schemeClr>
                </a:solidFill>
              </a:rPr>
              <a:t>So Loved</a:t>
            </a:r>
            <a:r>
              <a:rPr lang="en-US" sz="3200" dirty="0" smtClean="0"/>
              <a:t>” Rom.5:6-8, 1Jn.3:1</a:t>
            </a:r>
          </a:p>
          <a:p>
            <a:r>
              <a:rPr lang="en-US" sz="3200" b="1" dirty="0" smtClean="0"/>
              <a:t>The Greatest Number</a:t>
            </a:r>
            <a:r>
              <a:rPr lang="en-US" sz="3200" dirty="0" smtClean="0"/>
              <a:t>, “</a:t>
            </a:r>
            <a:r>
              <a:rPr lang="en-US" sz="3200" i="1" dirty="0" smtClean="0">
                <a:solidFill>
                  <a:schemeClr val="accent2">
                    <a:lumMod val="75000"/>
                  </a:schemeClr>
                </a:solidFill>
              </a:rPr>
              <a:t>The World</a:t>
            </a:r>
            <a:r>
              <a:rPr lang="en-US" sz="3200" dirty="0" smtClean="0"/>
              <a:t>”  John 1:29</a:t>
            </a:r>
          </a:p>
          <a:p>
            <a:r>
              <a:rPr lang="en-US" sz="3200" b="1" dirty="0" smtClean="0"/>
              <a:t>The Greatest Act</a:t>
            </a:r>
            <a:r>
              <a:rPr lang="en-US" sz="3200" dirty="0" smtClean="0"/>
              <a:t>, “</a:t>
            </a:r>
            <a:r>
              <a:rPr lang="en-US" sz="3200" i="1" dirty="0" smtClean="0">
                <a:solidFill>
                  <a:schemeClr val="accent2">
                    <a:lumMod val="75000"/>
                  </a:schemeClr>
                </a:solidFill>
              </a:rPr>
              <a:t>He Gave</a:t>
            </a:r>
            <a:r>
              <a:rPr lang="en-US" sz="3200" dirty="0" smtClean="0"/>
              <a:t>” 1Jn.3:17-18, James 2:15-17</a:t>
            </a:r>
          </a:p>
          <a:p>
            <a:r>
              <a:rPr lang="en-US" sz="3200" b="1" dirty="0" smtClean="0"/>
              <a:t>The Greatest Gift</a:t>
            </a:r>
            <a:r>
              <a:rPr lang="en-US" sz="3200" dirty="0" smtClean="0"/>
              <a:t>, “</a:t>
            </a:r>
            <a:r>
              <a:rPr lang="en-US" sz="3200" i="1" dirty="0" smtClean="0">
                <a:solidFill>
                  <a:schemeClr val="accent2">
                    <a:lumMod val="75000"/>
                  </a:schemeClr>
                </a:solidFill>
              </a:rPr>
              <a:t>His Only Begotten Son</a:t>
            </a:r>
            <a:r>
              <a:rPr lang="en-US" sz="3200" dirty="0" smtClean="0"/>
              <a:t>” John 15:13; Rom.8:32</a:t>
            </a:r>
          </a:p>
          <a:p>
            <a:endParaRPr lang="en-US" sz="3200" dirty="0" smtClean="0"/>
          </a:p>
          <a:p>
            <a:endParaRPr lang="en-US" sz="3200" dirty="0" smtClean="0"/>
          </a:p>
          <a:p>
            <a:endParaRPr lang="en-US" sz="3200" dirty="0"/>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500" fill="hold"/>
                                        <p:tgtEl>
                                          <p:spTgt spid="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 calcmode="lin" valueType="num">
                                      <p:cBhvr>
                                        <p:cTn id="30" dur="500" fill="hold"/>
                                        <p:tgtEl>
                                          <p:spTgt spid="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5">
                                            <p:txEl>
                                              <p:pRg st="3" end="3"/>
                                            </p:txEl>
                                          </p:spTgt>
                                        </p:tgtEl>
                                        <p:attrNameLst>
                                          <p:attrName>style.visibility</p:attrName>
                                        </p:attrNameLst>
                                      </p:cBhvr>
                                      <p:to>
                                        <p:strVal val="visible"/>
                                      </p:to>
                                    </p:set>
                                    <p:anim calcmode="lin" valueType="num">
                                      <p:cBhvr>
                                        <p:cTn id="38" dur="500" fill="hold"/>
                                        <p:tgtEl>
                                          <p:spTgt spid="5">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5">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5">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5">
                                            <p:txEl>
                                              <p:pRg st="4" end="4"/>
                                            </p:txEl>
                                          </p:spTgt>
                                        </p:tgtEl>
                                        <p:attrNameLst>
                                          <p:attrName>style.visibility</p:attrName>
                                        </p:attrNameLst>
                                      </p:cBhvr>
                                      <p:to>
                                        <p:strVal val="visible"/>
                                      </p:to>
                                    </p:set>
                                    <p:anim calcmode="lin" valueType="num">
                                      <p:cBhvr>
                                        <p:cTn id="46" dur="500" fill="hold"/>
                                        <p:tgtEl>
                                          <p:spTgt spid="5">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5">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5">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5">
                                            <p:txEl>
                                              <p:pRg st="5" end="5"/>
                                            </p:txEl>
                                          </p:spTgt>
                                        </p:tgtEl>
                                        <p:attrNameLst>
                                          <p:attrName>style.visibility</p:attrName>
                                        </p:attrNameLst>
                                      </p:cBhvr>
                                      <p:to>
                                        <p:strVal val="visible"/>
                                      </p:to>
                                    </p:set>
                                    <p:anim calcmode="lin" valueType="num">
                                      <p:cBhvr>
                                        <p:cTn id="54" dur="500" fill="hold"/>
                                        <p:tgtEl>
                                          <p:spTgt spid="5">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5">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5">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85800"/>
            <a:ext cx="8229600" cy="838200"/>
          </a:xfrm>
        </p:spPr>
        <p:txBody>
          <a:bodyPr>
            <a:normAutofit fontScale="90000"/>
          </a:bodyPr>
          <a:lstStyle/>
          <a:p>
            <a:r>
              <a:rPr lang="en-US" sz="4400" b="1" dirty="0" smtClean="0"/>
              <a:t>A Great Bible Text,  John 3:16</a:t>
            </a:r>
            <a:endParaRPr lang="en-US" sz="4400" b="1" dirty="0"/>
          </a:p>
        </p:txBody>
      </p:sp>
      <p:sp>
        <p:nvSpPr>
          <p:cNvPr id="5" name="Content Placeholder 4"/>
          <p:cNvSpPr>
            <a:spLocks noGrp="1"/>
          </p:cNvSpPr>
          <p:nvPr>
            <p:ph idx="1"/>
          </p:nvPr>
        </p:nvSpPr>
        <p:spPr>
          <a:xfrm>
            <a:off x="76200" y="1578864"/>
            <a:ext cx="8839200" cy="5279136"/>
          </a:xfrm>
        </p:spPr>
        <p:txBody>
          <a:bodyPr>
            <a:normAutofit/>
          </a:bodyPr>
          <a:lstStyle/>
          <a:p>
            <a:r>
              <a:rPr lang="en-US" sz="3200" b="1" dirty="0" smtClean="0"/>
              <a:t>The Greatest Group Invited</a:t>
            </a:r>
            <a:r>
              <a:rPr lang="en-US" sz="3200" dirty="0" smtClean="0"/>
              <a:t>, “</a:t>
            </a:r>
            <a:r>
              <a:rPr lang="en-US" sz="3200" i="1" dirty="0" smtClean="0">
                <a:solidFill>
                  <a:schemeClr val="accent2">
                    <a:lumMod val="75000"/>
                  </a:schemeClr>
                </a:solidFill>
              </a:rPr>
              <a:t>That Whosoever</a:t>
            </a:r>
            <a:r>
              <a:rPr lang="en-US" sz="3200" dirty="0" smtClean="0"/>
              <a:t>” Mk.16:15; Rev.22:17; 2Pet.3:9; Matt.11:28; Heb.2:9</a:t>
            </a:r>
          </a:p>
          <a:p>
            <a:r>
              <a:rPr lang="en-US" sz="3200" b="1" dirty="0" smtClean="0"/>
              <a:t>The Greatest Plan</a:t>
            </a:r>
            <a:r>
              <a:rPr lang="en-US" sz="3200" dirty="0" smtClean="0"/>
              <a:t>, “</a:t>
            </a:r>
            <a:r>
              <a:rPr lang="en-US" sz="3200" i="1" dirty="0" smtClean="0">
                <a:solidFill>
                  <a:schemeClr val="accent2">
                    <a:lumMod val="75000"/>
                  </a:schemeClr>
                </a:solidFill>
              </a:rPr>
              <a:t>Believeth In Him</a:t>
            </a:r>
            <a:r>
              <a:rPr lang="en-US" sz="3200" dirty="0" smtClean="0"/>
              <a:t>” Jn.3:36; 2Tim.1:12; 1Pet.2:6-8;  Acts 16:31ff</a:t>
            </a:r>
          </a:p>
          <a:p>
            <a:r>
              <a:rPr lang="en-US" sz="3200" b="1" dirty="0" smtClean="0"/>
              <a:t>The Greatest Deliverance</a:t>
            </a:r>
            <a:r>
              <a:rPr lang="en-US" sz="3200" dirty="0" smtClean="0"/>
              <a:t>, “</a:t>
            </a:r>
            <a:r>
              <a:rPr lang="en-US" sz="3200" i="1" dirty="0" smtClean="0">
                <a:solidFill>
                  <a:schemeClr val="accent2">
                    <a:lumMod val="75000"/>
                  </a:schemeClr>
                </a:solidFill>
              </a:rPr>
              <a:t>Should Not Perish</a:t>
            </a:r>
            <a:r>
              <a:rPr lang="en-US" sz="3200" dirty="0" smtClean="0"/>
              <a:t>”  John 3:17;  1 Thess.5:9</a:t>
            </a:r>
          </a:p>
          <a:p>
            <a:r>
              <a:rPr lang="en-US" sz="3200" b="1" dirty="0" smtClean="0"/>
              <a:t>The Greatest Destiny</a:t>
            </a:r>
            <a:r>
              <a:rPr lang="en-US" sz="3200" dirty="0" smtClean="0"/>
              <a:t>,  “</a:t>
            </a:r>
            <a:r>
              <a:rPr lang="en-US" sz="3200" i="1" dirty="0" smtClean="0">
                <a:solidFill>
                  <a:schemeClr val="accent2">
                    <a:lumMod val="75000"/>
                  </a:schemeClr>
                </a:solidFill>
              </a:rPr>
              <a:t>But Have Everlasting Life</a:t>
            </a:r>
            <a:r>
              <a:rPr lang="en-US" sz="3200" dirty="0" smtClean="0"/>
              <a:t>” Rom.6:23; Matt.25:46; 2Tim.4:6-8</a:t>
            </a:r>
          </a:p>
          <a:p>
            <a:endParaRPr lang="en-US" sz="3200" dirty="0" smtClean="0"/>
          </a:p>
          <a:p>
            <a:endParaRPr lang="en-US" sz="3200" dirty="0" smtClean="0"/>
          </a:p>
          <a:p>
            <a:endParaRPr lang="en-US" sz="3200" dirty="0" smtClean="0"/>
          </a:p>
          <a:p>
            <a:endParaRPr lang="en-US" sz="3200" dirty="0"/>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500" fill="hold"/>
                                        <p:tgtEl>
                                          <p:spTgt spid="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500" fill="hold"/>
                                        <p:tgtEl>
                                          <p:spTgt spid="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p:cTn id="31" dur="500" fill="hold"/>
                                        <p:tgtEl>
                                          <p:spTgt spid="5">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5">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5">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762000"/>
            <a:ext cx="8167688" cy="8382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rtl="0"/>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a:ea typeface="+mn-ea"/>
                <a:cs typeface="+mn-cs"/>
              </a:rPr>
              <a:t>God’s Plan of Salvation</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libri"/>
              <a:ea typeface="+mn-ea"/>
              <a:cs typeface="+mn-cs"/>
            </a:endParaRPr>
          </a:p>
        </p:txBody>
      </p:sp>
      <p:sp>
        <p:nvSpPr>
          <p:cNvPr id="16387" name="Rectangle 3"/>
          <p:cNvSpPr>
            <a:spLocks noGrp="1" noChangeArrowheads="1"/>
          </p:cNvSpPr>
          <p:nvPr>
            <p:ph type="body" idx="1"/>
          </p:nvPr>
        </p:nvSpPr>
        <p:spPr>
          <a:xfrm>
            <a:off x="304800" y="1828800"/>
            <a:ext cx="8458200" cy="4648200"/>
          </a:xfrm>
        </p:spPr>
        <p:txBody>
          <a:bodyPr>
            <a:noAutofit/>
          </a:bodyPr>
          <a:lstStyle/>
          <a:p>
            <a:pPr marL="609600" indent="-609600">
              <a:lnSpc>
                <a:spcPct val="90000"/>
              </a:lnSpc>
              <a:buClrTx/>
              <a:buSzPct val="99000"/>
              <a:buFont typeface="Wingdings" pitchFamily="2" charset="2"/>
              <a:buAutoNum type="arabicPeriod"/>
            </a:pPr>
            <a:r>
              <a:rPr lang="en-US" sz="3200" b="1" dirty="0">
                <a:effectLst>
                  <a:outerShdw blurRad="38100" dist="38100" dir="2700000" algn="tl">
                    <a:srgbClr val="000000">
                      <a:alpha val="43137"/>
                    </a:srgbClr>
                  </a:outerShdw>
                </a:effectLst>
              </a:rPr>
              <a:t>Hear the Gospel of Christ, </a:t>
            </a:r>
            <a:r>
              <a:rPr lang="en-US" sz="3200" b="1" dirty="0">
                <a:solidFill>
                  <a:schemeClr val="accent3">
                    <a:lumMod val="75000"/>
                  </a:schemeClr>
                </a:solidFill>
                <a:effectLst>
                  <a:outerShdw blurRad="38100" dist="38100" dir="2700000" algn="tl">
                    <a:srgbClr val="000000">
                      <a:alpha val="43137"/>
                    </a:srgbClr>
                  </a:outerShdw>
                </a:effectLst>
              </a:rPr>
              <a:t>Acts </a:t>
            </a:r>
            <a:r>
              <a:rPr lang="en-US" sz="3200" b="1" dirty="0" smtClean="0">
                <a:solidFill>
                  <a:schemeClr val="accent3">
                    <a:lumMod val="75000"/>
                  </a:schemeClr>
                </a:solidFill>
                <a:effectLst>
                  <a:outerShdw blurRad="38100" dist="38100" dir="2700000" algn="tl">
                    <a:srgbClr val="000000">
                      <a:alpha val="43137"/>
                    </a:srgbClr>
                  </a:outerShdw>
                </a:effectLst>
              </a:rPr>
              <a:t>18:8</a:t>
            </a:r>
            <a:endParaRPr lang="en-US" sz="3200" b="1" dirty="0">
              <a:solidFill>
                <a:schemeClr val="accent3">
                  <a:lumMod val="75000"/>
                </a:schemeClr>
              </a:solidFill>
              <a:effectLst>
                <a:outerShdw blurRad="38100" dist="38100" dir="2700000" algn="tl">
                  <a:srgbClr val="000000">
                    <a:alpha val="43137"/>
                  </a:srgbClr>
                </a:outerShdw>
              </a:effectLst>
            </a:endParaRPr>
          </a:p>
          <a:p>
            <a:pPr marL="609600" indent="-609600">
              <a:lnSpc>
                <a:spcPct val="90000"/>
              </a:lnSpc>
              <a:buClrTx/>
              <a:buSzPct val="99000"/>
              <a:buFont typeface="Wingdings" pitchFamily="2" charset="2"/>
              <a:buAutoNum type="arabicPeriod"/>
            </a:pPr>
            <a:r>
              <a:rPr lang="en-US" sz="3200" b="1" dirty="0">
                <a:effectLst>
                  <a:outerShdw blurRad="38100" dist="38100" dir="2700000" algn="tl">
                    <a:srgbClr val="000000">
                      <a:alpha val="43137"/>
                    </a:srgbClr>
                  </a:outerShdw>
                </a:effectLst>
              </a:rPr>
              <a:t>Believe in Jesus Christ,  </a:t>
            </a:r>
            <a:r>
              <a:rPr lang="en-US" sz="3200" b="1" dirty="0" smtClean="0">
                <a:solidFill>
                  <a:schemeClr val="accent3">
                    <a:lumMod val="75000"/>
                  </a:schemeClr>
                </a:solidFill>
                <a:effectLst>
                  <a:outerShdw blurRad="38100" dist="38100" dir="2700000" algn="tl">
                    <a:srgbClr val="000000">
                      <a:alpha val="43137"/>
                    </a:srgbClr>
                  </a:outerShdw>
                </a:effectLst>
              </a:rPr>
              <a:t>Rom.5:1</a:t>
            </a:r>
            <a:endParaRPr lang="en-US" sz="3200" b="1" dirty="0">
              <a:solidFill>
                <a:schemeClr val="accent3">
                  <a:lumMod val="75000"/>
                </a:schemeClr>
              </a:solidFill>
              <a:effectLst>
                <a:outerShdw blurRad="38100" dist="38100" dir="2700000" algn="tl">
                  <a:srgbClr val="000000">
                    <a:alpha val="43137"/>
                  </a:srgbClr>
                </a:outerShdw>
              </a:effectLst>
            </a:endParaRPr>
          </a:p>
          <a:p>
            <a:pPr marL="609600" indent="-609600">
              <a:lnSpc>
                <a:spcPct val="90000"/>
              </a:lnSpc>
              <a:buClrTx/>
              <a:buSzPct val="99000"/>
              <a:buFont typeface="Wingdings" pitchFamily="2" charset="2"/>
              <a:buAutoNum type="arabicPeriod"/>
            </a:pPr>
            <a:r>
              <a:rPr lang="en-US" sz="3200" b="1" dirty="0">
                <a:effectLst>
                  <a:outerShdw blurRad="38100" dist="38100" dir="2700000" algn="tl">
                    <a:srgbClr val="000000">
                      <a:alpha val="43137"/>
                    </a:srgbClr>
                  </a:outerShdw>
                </a:effectLst>
              </a:rPr>
              <a:t>Repent and Turn to God, </a:t>
            </a:r>
            <a:r>
              <a:rPr lang="en-US" sz="3200" b="1" dirty="0">
                <a:solidFill>
                  <a:schemeClr val="accent3">
                    <a:lumMod val="75000"/>
                  </a:schemeClr>
                </a:solidFill>
                <a:effectLst>
                  <a:outerShdw blurRad="38100" dist="38100" dir="2700000" algn="tl">
                    <a:srgbClr val="000000">
                      <a:alpha val="43137"/>
                    </a:srgbClr>
                  </a:outerShdw>
                </a:effectLst>
              </a:rPr>
              <a:t>Luke </a:t>
            </a:r>
            <a:r>
              <a:rPr lang="en-US" sz="3200" b="1" dirty="0" smtClean="0">
                <a:solidFill>
                  <a:schemeClr val="accent3">
                    <a:lumMod val="75000"/>
                  </a:schemeClr>
                </a:solidFill>
                <a:effectLst>
                  <a:outerShdw blurRad="38100" dist="38100" dir="2700000" algn="tl">
                    <a:srgbClr val="000000">
                      <a:alpha val="43137"/>
                    </a:srgbClr>
                  </a:outerShdw>
                </a:effectLst>
              </a:rPr>
              <a:t>24:47</a:t>
            </a:r>
            <a:endParaRPr lang="en-US" sz="3200" b="1" dirty="0">
              <a:solidFill>
                <a:schemeClr val="accent3">
                  <a:lumMod val="75000"/>
                </a:schemeClr>
              </a:solidFill>
              <a:effectLst>
                <a:outerShdw blurRad="38100" dist="38100" dir="2700000" algn="tl">
                  <a:srgbClr val="000000">
                    <a:alpha val="43137"/>
                  </a:srgbClr>
                </a:outerShdw>
              </a:effectLst>
            </a:endParaRPr>
          </a:p>
          <a:p>
            <a:pPr marL="609600" indent="-609600">
              <a:lnSpc>
                <a:spcPct val="90000"/>
              </a:lnSpc>
              <a:buClrTx/>
              <a:buSzPct val="99000"/>
              <a:buFont typeface="Wingdings" pitchFamily="2" charset="2"/>
              <a:buAutoNum type="arabicPeriod"/>
            </a:pPr>
            <a:r>
              <a:rPr lang="en-US" sz="3200" b="1" dirty="0">
                <a:effectLst>
                  <a:outerShdw blurRad="38100" dist="38100" dir="2700000" algn="tl">
                    <a:srgbClr val="000000">
                      <a:alpha val="43137"/>
                    </a:srgbClr>
                  </a:outerShdw>
                </a:effectLst>
              </a:rPr>
              <a:t>Confess Jesus Before Men,  </a:t>
            </a:r>
            <a:r>
              <a:rPr lang="en-US" sz="3200" b="1" dirty="0">
                <a:solidFill>
                  <a:schemeClr val="accent3">
                    <a:lumMod val="75000"/>
                  </a:schemeClr>
                </a:solidFill>
                <a:effectLst>
                  <a:outerShdw blurRad="38100" dist="38100" dir="2700000" algn="tl">
                    <a:srgbClr val="000000">
                      <a:alpha val="43137"/>
                    </a:srgbClr>
                  </a:outerShdw>
                </a:effectLst>
              </a:rPr>
              <a:t>Matt.10:32</a:t>
            </a:r>
          </a:p>
          <a:p>
            <a:pPr marL="609600" indent="-609600">
              <a:lnSpc>
                <a:spcPct val="90000"/>
              </a:lnSpc>
              <a:buClrTx/>
              <a:buSzPct val="99000"/>
              <a:buFont typeface="Wingdings" pitchFamily="2" charset="2"/>
              <a:buAutoNum type="arabicPeriod"/>
            </a:pPr>
            <a:r>
              <a:rPr lang="en-US" sz="3200" b="1" dirty="0">
                <a:effectLst>
                  <a:outerShdw blurRad="38100" dist="38100" dir="2700000" algn="tl">
                    <a:srgbClr val="000000">
                      <a:alpha val="43137"/>
                    </a:srgbClr>
                  </a:outerShdw>
                </a:effectLst>
              </a:rPr>
              <a:t>Baptized Into Christ, </a:t>
            </a:r>
            <a:r>
              <a:rPr lang="en-US" sz="3200" b="1" dirty="0" smtClean="0">
                <a:solidFill>
                  <a:schemeClr val="accent3">
                    <a:lumMod val="75000"/>
                  </a:schemeClr>
                </a:solidFill>
                <a:effectLst>
                  <a:outerShdw blurRad="38100" dist="38100" dir="2700000" algn="tl">
                    <a:srgbClr val="000000">
                      <a:alpha val="43137"/>
                    </a:srgbClr>
                  </a:outerShdw>
                </a:effectLst>
              </a:rPr>
              <a:t>Gal.3:26-27</a:t>
            </a:r>
            <a:endParaRPr lang="en-US" sz="3200" b="1" dirty="0">
              <a:solidFill>
                <a:schemeClr val="accent3">
                  <a:lumMod val="75000"/>
                </a:schemeClr>
              </a:solidFill>
              <a:effectLst>
                <a:outerShdw blurRad="38100" dist="38100" dir="2700000" algn="tl">
                  <a:srgbClr val="000000">
                    <a:alpha val="43137"/>
                  </a:srgbClr>
                </a:outerShdw>
              </a:effectLst>
            </a:endParaRPr>
          </a:p>
          <a:p>
            <a:pPr marL="609600" indent="-609600">
              <a:lnSpc>
                <a:spcPct val="90000"/>
              </a:lnSpc>
              <a:buClrTx/>
              <a:buSzPct val="99000"/>
              <a:buFont typeface="Wingdings" pitchFamily="2" charset="2"/>
              <a:buNone/>
            </a:pPr>
            <a:r>
              <a:rPr lang="en-US" sz="3200" b="1" dirty="0">
                <a:effectLst>
                  <a:outerShdw blurRad="38100" dist="38100" dir="2700000" algn="tl">
                    <a:srgbClr val="000000">
                      <a:alpha val="43137"/>
                    </a:srgbClr>
                  </a:outerShdw>
                </a:effectLst>
              </a:rPr>
              <a:t>            -----------------------------</a:t>
            </a:r>
          </a:p>
          <a:p>
            <a:pPr marL="609600" indent="-609600">
              <a:lnSpc>
                <a:spcPct val="90000"/>
              </a:lnSpc>
              <a:buClrTx/>
              <a:buSzPct val="99000"/>
              <a:buFont typeface="Wingdings" pitchFamily="2" charset="2"/>
              <a:buChar char="v"/>
            </a:pPr>
            <a:r>
              <a:rPr lang="en-US" sz="3200" b="1" dirty="0">
                <a:solidFill>
                  <a:schemeClr val="accent3">
                    <a:lumMod val="75000"/>
                  </a:schemeClr>
                </a:solidFill>
                <a:effectLst>
                  <a:outerShdw blurRad="38100" dist="38100" dir="2700000" algn="tl">
                    <a:srgbClr val="000000">
                      <a:alpha val="43137"/>
                    </a:srgbClr>
                  </a:outerShdw>
                </a:effectLst>
              </a:rPr>
              <a:t>Grow And Be Faithful</a:t>
            </a:r>
            <a:r>
              <a:rPr lang="en-US" sz="3200" b="1" dirty="0">
                <a:solidFill>
                  <a:schemeClr val="accent1">
                    <a:lumMod val="60000"/>
                    <a:lumOff val="40000"/>
                  </a:schemeClr>
                </a:solidFill>
                <a:effectLst>
                  <a:outerShdw blurRad="38100" dist="38100" dir="2700000" algn="tl">
                    <a:srgbClr val="000000">
                      <a:alpha val="43137"/>
                    </a:srgbClr>
                  </a:outerShdw>
                </a:effectLst>
              </a:rPr>
              <a:t>, </a:t>
            </a:r>
            <a:r>
              <a:rPr lang="en-US" sz="3200" b="1" dirty="0">
                <a:effectLst>
                  <a:outerShdw blurRad="38100" dist="38100" dir="2700000" algn="tl">
                    <a:srgbClr val="000000">
                      <a:alpha val="43137"/>
                    </a:srgbClr>
                  </a:outerShdw>
                </a:effectLst>
              </a:rPr>
              <a:t>2 Pet.3:18</a:t>
            </a:r>
          </a:p>
          <a:p>
            <a:pPr marL="609600" indent="-609600">
              <a:lnSpc>
                <a:spcPct val="90000"/>
              </a:lnSpc>
              <a:buClrTx/>
              <a:buSzPct val="99000"/>
              <a:buFont typeface="Wingdings" pitchFamily="2" charset="2"/>
              <a:buChar char="v"/>
            </a:pPr>
            <a:r>
              <a:rPr lang="en-US" sz="3200" b="1" dirty="0">
                <a:solidFill>
                  <a:schemeClr val="accent3">
                    <a:lumMod val="75000"/>
                  </a:schemeClr>
                </a:solidFill>
                <a:effectLst>
                  <a:outerShdw blurRad="38100" dist="38100" dir="2700000" algn="tl">
                    <a:srgbClr val="000000">
                      <a:alpha val="43137"/>
                    </a:srgbClr>
                  </a:outerShdw>
                </a:effectLst>
              </a:rPr>
              <a:t>If </a:t>
            </a:r>
            <a:r>
              <a:rPr lang="en-US" sz="3200" b="1" dirty="0" smtClean="0">
                <a:solidFill>
                  <a:schemeClr val="accent3">
                    <a:lumMod val="75000"/>
                  </a:schemeClr>
                </a:solidFill>
                <a:effectLst>
                  <a:outerShdw blurRad="38100" dist="38100" dir="2700000" algn="tl">
                    <a:srgbClr val="000000">
                      <a:alpha val="43137"/>
                    </a:srgbClr>
                  </a:outerShdw>
                </a:effectLst>
              </a:rPr>
              <a:t>are an Erring Christian: </a:t>
            </a:r>
            <a:r>
              <a:rPr lang="en-US" sz="3200" b="1" dirty="0">
                <a:solidFill>
                  <a:schemeClr val="accent3">
                    <a:lumMod val="75000"/>
                  </a:schemeClr>
                </a:solidFill>
                <a:effectLst>
                  <a:outerShdw blurRad="38100" dist="38100" dir="2700000" algn="tl">
                    <a:srgbClr val="000000">
                      <a:alpha val="43137"/>
                    </a:srgbClr>
                  </a:outerShdw>
                </a:effectLst>
              </a:rPr>
              <a:t>Repent and Pray </a:t>
            </a:r>
            <a:r>
              <a:rPr lang="en-US" sz="3200" b="1" dirty="0" smtClean="0">
                <a:solidFill>
                  <a:schemeClr val="accent3">
                    <a:lumMod val="75000"/>
                  </a:schemeClr>
                </a:solidFill>
                <a:effectLst>
                  <a:outerShdw blurRad="38100" dist="38100" dir="2700000" algn="tl">
                    <a:srgbClr val="000000">
                      <a:alpha val="43137"/>
                    </a:srgbClr>
                  </a:outerShdw>
                </a:effectLst>
              </a:rPr>
              <a:t>God, </a:t>
            </a:r>
            <a:r>
              <a:rPr lang="en-US" sz="3200" b="1" dirty="0" smtClean="0">
                <a:effectLst>
                  <a:outerShdw blurRad="38100" dist="38100" dir="2700000" algn="tl">
                    <a:srgbClr val="000000">
                      <a:alpha val="43137"/>
                    </a:srgbClr>
                  </a:outerShdw>
                </a:effectLst>
              </a:rPr>
              <a:t>1 </a:t>
            </a:r>
            <a:r>
              <a:rPr lang="en-US" sz="3200" b="1" dirty="0">
                <a:effectLst>
                  <a:outerShdw blurRad="38100" dist="38100" dir="2700000" algn="tl">
                    <a:srgbClr val="000000">
                      <a:alpha val="43137"/>
                    </a:srgbClr>
                  </a:outerShdw>
                </a:effectLst>
              </a:rPr>
              <a:t>Jn.1:9</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1000"/>
                                        <p:tgtEl>
                                          <p:spTgt spid="16386"/>
                                        </p:tgtEl>
                                      </p:cBhvr>
                                    </p:animEffect>
                                    <p:anim calcmode="lin" valueType="num">
                                      <p:cBhvr>
                                        <p:cTn id="8" dur="1000" fill="hold"/>
                                        <p:tgtEl>
                                          <p:spTgt spid="16386"/>
                                        </p:tgtEl>
                                        <p:attrNameLst>
                                          <p:attrName>ppt_x</p:attrName>
                                        </p:attrNameLst>
                                      </p:cBhvr>
                                      <p:tavLst>
                                        <p:tav tm="0">
                                          <p:val>
                                            <p:strVal val="#ppt_x"/>
                                          </p:val>
                                        </p:tav>
                                        <p:tav tm="100000">
                                          <p:val>
                                            <p:strVal val="#ppt_x"/>
                                          </p:val>
                                        </p:tav>
                                      </p:tavLst>
                                    </p:anim>
                                    <p:anim calcmode="lin" valueType="num">
                                      <p:cBhvr>
                                        <p:cTn id="9" dur="1000" fill="hold"/>
                                        <p:tgtEl>
                                          <p:spTgt spid="1638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9" presetClass="entr" presetSubtype="0" accel="100000" fill="hold" grpId="0" nodeType="afterEffect">
                                  <p:stCondLst>
                                    <p:cond delay="500"/>
                                  </p:stCondLst>
                                  <p:childTnLst>
                                    <p:set>
                                      <p:cBhvr>
                                        <p:cTn id="12" dur="1" fill="hold">
                                          <p:stCondLst>
                                            <p:cond delay="0"/>
                                          </p:stCondLst>
                                        </p:cTn>
                                        <p:tgtEl>
                                          <p:spTgt spid="16387">
                                            <p:txEl>
                                              <p:pRg st="0" end="0"/>
                                            </p:txEl>
                                          </p:spTgt>
                                        </p:tgtEl>
                                        <p:attrNameLst>
                                          <p:attrName>style.visibility</p:attrName>
                                        </p:attrNameLst>
                                      </p:cBhvr>
                                      <p:to>
                                        <p:strVal val="visible"/>
                                      </p:to>
                                    </p:set>
                                    <p:anim calcmode="lin" valueType="num">
                                      <p:cBhvr>
                                        <p:cTn id="13" dur="1000" fill="hold"/>
                                        <p:tgtEl>
                                          <p:spTgt spid="1638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1000" fill="hold"/>
                                        <p:tgtEl>
                                          <p:spTgt spid="1638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1000" fill="hold"/>
                                        <p:tgtEl>
                                          <p:spTgt spid="1638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10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par>
                          <p:cTn id="17" fill="hold">
                            <p:stCondLst>
                              <p:cond delay="2500"/>
                            </p:stCondLst>
                            <p:childTnLst>
                              <p:par>
                                <p:cTn id="18" presetID="39" presetClass="entr" presetSubtype="0" accel="100000" fill="hold" grpId="0" nodeType="afterEffect">
                                  <p:stCondLst>
                                    <p:cond delay="500"/>
                                  </p:stCondLst>
                                  <p:childTnLst>
                                    <p:set>
                                      <p:cBhvr>
                                        <p:cTn id="19" dur="1" fill="hold">
                                          <p:stCondLst>
                                            <p:cond delay="0"/>
                                          </p:stCondLst>
                                        </p:cTn>
                                        <p:tgtEl>
                                          <p:spTgt spid="16387">
                                            <p:txEl>
                                              <p:pRg st="1" end="1"/>
                                            </p:txEl>
                                          </p:spTgt>
                                        </p:tgtEl>
                                        <p:attrNameLst>
                                          <p:attrName>style.visibility</p:attrName>
                                        </p:attrNameLst>
                                      </p:cBhvr>
                                      <p:to>
                                        <p:strVal val="visible"/>
                                      </p:to>
                                    </p:set>
                                    <p:anim calcmode="lin" valueType="num">
                                      <p:cBhvr>
                                        <p:cTn id="20" dur="1000" fill="hold"/>
                                        <p:tgtEl>
                                          <p:spTgt spid="16387">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1000" fill="hold"/>
                                        <p:tgtEl>
                                          <p:spTgt spid="16387">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1000" fill="hold"/>
                                        <p:tgtEl>
                                          <p:spTgt spid="16387">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10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par>
                          <p:cTn id="24" fill="hold">
                            <p:stCondLst>
                              <p:cond delay="4000"/>
                            </p:stCondLst>
                            <p:childTnLst>
                              <p:par>
                                <p:cTn id="25" presetID="39" presetClass="entr" presetSubtype="0" accel="100000" fill="hold" grpId="0" nodeType="afterEffect">
                                  <p:stCondLst>
                                    <p:cond delay="500"/>
                                  </p:stCondLst>
                                  <p:childTnLst>
                                    <p:set>
                                      <p:cBhvr>
                                        <p:cTn id="26" dur="1" fill="hold">
                                          <p:stCondLst>
                                            <p:cond delay="0"/>
                                          </p:stCondLst>
                                        </p:cTn>
                                        <p:tgtEl>
                                          <p:spTgt spid="16387">
                                            <p:txEl>
                                              <p:pRg st="2" end="2"/>
                                            </p:txEl>
                                          </p:spTgt>
                                        </p:tgtEl>
                                        <p:attrNameLst>
                                          <p:attrName>style.visibility</p:attrName>
                                        </p:attrNameLst>
                                      </p:cBhvr>
                                      <p:to>
                                        <p:strVal val="visible"/>
                                      </p:to>
                                    </p:set>
                                    <p:anim calcmode="lin" valueType="num">
                                      <p:cBhvr>
                                        <p:cTn id="27" dur="1000" fill="hold"/>
                                        <p:tgtEl>
                                          <p:spTgt spid="16387">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1000" fill="hold"/>
                                        <p:tgtEl>
                                          <p:spTgt spid="16387">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1000" fill="hold"/>
                                        <p:tgtEl>
                                          <p:spTgt spid="16387">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10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par>
                          <p:cTn id="31" fill="hold">
                            <p:stCondLst>
                              <p:cond delay="5500"/>
                            </p:stCondLst>
                            <p:childTnLst>
                              <p:par>
                                <p:cTn id="32" presetID="39" presetClass="entr" presetSubtype="0" accel="100000" fill="hold" grpId="0" nodeType="afterEffect">
                                  <p:stCondLst>
                                    <p:cond delay="500"/>
                                  </p:stCondLst>
                                  <p:childTnLst>
                                    <p:set>
                                      <p:cBhvr>
                                        <p:cTn id="33" dur="1" fill="hold">
                                          <p:stCondLst>
                                            <p:cond delay="0"/>
                                          </p:stCondLst>
                                        </p:cTn>
                                        <p:tgtEl>
                                          <p:spTgt spid="16387">
                                            <p:txEl>
                                              <p:pRg st="3" end="3"/>
                                            </p:txEl>
                                          </p:spTgt>
                                        </p:tgtEl>
                                        <p:attrNameLst>
                                          <p:attrName>style.visibility</p:attrName>
                                        </p:attrNameLst>
                                      </p:cBhvr>
                                      <p:to>
                                        <p:strVal val="visible"/>
                                      </p:to>
                                    </p:set>
                                    <p:anim calcmode="lin" valueType="num">
                                      <p:cBhvr>
                                        <p:cTn id="34" dur="1000" fill="hold"/>
                                        <p:tgtEl>
                                          <p:spTgt spid="16387">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5" dur="1000" fill="hold"/>
                                        <p:tgtEl>
                                          <p:spTgt spid="16387">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6" dur="1000" fill="hold"/>
                                        <p:tgtEl>
                                          <p:spTgt spid="16387">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7" dur="10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par>
                          <p:cTn id="38" fill="hold">
                            <p:stCondLst>
                              <p:cond delay="7000"/>
                            </p:stCondLst>
                            <p:childTnLst>
                              <p:par>
                                <p:cTn id="39" presetID="39" presetClass="entr" presetSubtype="0" accel="100000" fill="hold" grpId="0" nodeType="afterEffect">
                                  <p:stCondLst>
                                    <p:cond delay="500"/>
                                  </p:stCondLst>
                                  <p:childTnLst>
                                    <p:set>
                                      <p:cBhvr>
                                        <p:cTn id="40" dur="1" fill="hold">
                                          <p:stCondLst>
                                            <p:cond delay="0"/>
                                          </p:stCondLst>
                                        </p:cTn>
                                        <p:tgtEl>
                                          <p:spTgt spid="16387">
                                            <p:txEl>
                                              <p:pRg st="4" end="4"/>
                                            </p:txEl>
                                          </p:spTgt>
                                        </p:tgtEl>
                                        <p:attrNameLst>
                                          <p:attrName>style.visibility</p:attrName>
                                        </p:attrNameLst>
                                      </p:cBhvr>
                                      <p:to>
                                        <p:strVal val="visible"/>
                                      </p:to>
                                    </p:set>
                                    <p:anim calcmode="lin" valueType="num">
                                      <p:cBhvr>
                                        <p:cTn id="41" dur="1000" fill="hold"/>
                                        <p:tgtEl>
                                          <p:spTgt spid="16387">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2" dur="1000" fill="hold"/>
                                        <p:tgtEl>
                                          <p:spTgt spid="16387">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3" dur="1000" fill="hold"/>
                                        <p:tgtEl>
                                          <p:spTgt spid="16387">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4" dur="1000" fill="hold"/>
                                        <p:tgtEl>
                                          <p:spTgt spid="16387">
                                            <p:txEl>
                                              <p:pRg st="4" end="4"/>
                                            </p:txEl>
                                          </p:spTgt>
                                        </p:tgtEl>
                                        <p:attrNameLst>
                                          <p:attrName>ppt_y</p:attrName>
                                        </p:attrNameLst>
                                      </p:cBhvr>
                                      <p:tavLst>
                                        <p:tav tm="0">
                                          <p:val>
                                            <p:strVal val="#ppt_y"/>
                                          </p:val>
                                        </p:tav>
                                        <p:tav tm="100000">
                                          <p:val>
                                            <p:strVal val="#ppt_y"/>
                                          </p:val>
                                        </p:tav>
                                      </p:tavLst>
                                    </p:anim>
                                  </p:childTnLst>
                                </p:cTn>
                              </p:par>
                            </p:childTnLst>
                          </p:cTn>
                        </p:par>
                        <p:par>
                          <p:cTn id="45" fill="hold">
                            <p:stCondLst>
                              <p:cond delay="8500"/>
                            </p:stCondLst>
                            <p:childTnLst>
                              <p:par>
                                <p:cTn id="46" presetID="39" presetClass="entr" presetSubtype="0" accel="100000" fill="hold" grpId="0" nodeType="afterEffect">
                                  <p:stCondLst>
                                    <p:cond delay="500"/>
                                  </p:stCondLst>
                                  <p:childTnLst>
                                    <p:set>
                                      <p:cBhvr>
                                        <p:cTn id="47" dur="1" fill="hold">
                                          <p:stCondLst>
                                            <p:cond delay="0"/>
                                          </p:stCondLst>
                                        </p:cTn>
                                        <p:tgtEl>
                                          <p:spTgt spid="16387">
                                            <p:txEl>
                                              <p:pRg st="5" end="5"/>
                                            </p:txEl>
                                          </p:spTgt>
                                        </p:tgtEl>
                                        <p:attrNameLst>
                                          <p:attrName>style.visibility</p:attrName>
                                        </p:attrNameLst>
                                      </p:cBhvr>
                                      <p:to>
                                        <p:strVal val="visible"/>
                                      </p:to>
                                    </p:set>
                                    <p:anim calcmode="lin" valueType="num">
                                      <p:cBhvr>
                                        <p:cTn id="48" dur="1000" fill="hold"/>
                                        <p:tgtEl>
                                          <p:spTgt spid="16387">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9" dur="1000" fill="hold"/>
                                        <p:tgtEl>
                                          <p:spTgt spid="16387">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0" dur="1000" fill="hold"/>
                                        <p:tgtEl>
                                          <p:spTgt spid="16387">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1" dur="1000" fill="hold"/>
                                        <p:tgtEl>
                                          <p:spTgt spid="16387">
                                            <p:txEl>
                                              <p:pRg st="5" end="5"/>
                                            </p:txEl>
                                          </p:spTgt>
                                        </p:tgtEl>
                                        <p:attrNameLst>
                                          <p:attrName>ppt_y</p:attrName>
                                        </p:attrNameLst>
                                      </p:cBhvr>
                                      <p:tavLst>
                                        <p:tav tm="0">
                                          <p:val>
                                            <p:strVal val="#ppt_y"/>
                                          </p:val>
                                        </p:tav>
                                        <p:tav tm="100000">
                                          <p:val>
                                            <p:strVal val="#ppt_y"/>
                                          </p:val>
                                        </p:tav>
                                      </p:tavLst>
                                    </p:anim>
                                  </p:childTnLst>
                                </p:cTn>
                              </p:par>
                            </p:childTnLst>
                          </p:cTn>
                        </p:par>
                        <p:par>
                          <p:cTn id="52" fill="hold">
                            <p:stCondLst>
                              <p:cond delay="10000"/>
                            </p:stCondLst>
                            <p:childTnLst>
                              <p:par>
                                <p:cTn id="53" presetID="39" presetClass="entr" presetSubtype="0" accel="100000" fill="hold" grpId="0" nodeType="afterEffect">
                                  <p:stCondLst>
                                    <p:cond delay="500"/>
                                  </p:stCondLst>
                                  <p:childTnLst>
                                    <p:set>
                                      <p:cBhvr>
                                        <p:cTn id="54" dur="1" fill="hold">
                                          <p:stCondLst>
                                            <p:cond delay="0"/>
                                          </p:stCondLst>
                                        </p:cTn>
                                        <p:tgtEl>
                                          <p:spTgt spid="16387">
                                            <p:txEl>
                                              <p:pRg st="6" end="6"/>
                                            </p:txEl>
                                          </p:spTgt>
                                        </p:tgtEl>
                                        <p:attrNameLst>
                                          <p:attrName>style.visibility</p:attrName>
                                        </p:attrNameLst>
                                      </p:cBhvr>
                                      <p:to>
                                        <p:strVal val="visible"/>
                                      </p:to>
                                    </p:set>
                                    <p:anim calcmode="lin" valueType="num">
                                      <p:cBhvr>
                                        <p:cTn id="55" dur="1000" fill="hold"/>
                                        <p:tgtEl>
                                          <p:spTgt spid="16387">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1000" fill="hold"/>
                                        <p:tgtEl>
                                          <p:spTgt spid="16387">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1000" fill="hold"/>
                                        <p:tgtEl>
                                          <p:spTgt spid="16387">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1000" fill="hold"/>
                                        <p:tgtEl>
                                          <p:spTgt spid="16387">
                                            <p:txEl>
                                              <p:pRg st="6" end="6"/>
                                            </p:txEl>
                                          </p:spTgt>
                                        </p:tgtEl>
                                        <p:attrNameLst>
                                          <p:attrName>ppt_y</p:attrName>
                                        </p:attrNameLst>
                                      </p:cBhvr>
                                      <p:tavLst>
                                        <p:tav tm="0">
                                          <p:val>
                                            <p:strVal val="#ppt_y"/>
                                          </p:val>
                                        </p:tav>
                                        <p:tav tm="100000">
                                          <p:val>
                                            <p:strVal val="#ppt_y"/>
                                          </p:val>
                                        </p:tav>
                                      </p:tavLst>
                                    </p:anim>
                                  </p:childTnLst>
                                </p:cTn>
                              </p:par>
                            </p:childTnLst>
                          </p:cTn>
                        </p:par>
                        <p:par>
                          <p:cTn id="59" fill="hold">
                            <p:stCondLst>
                              <p:cond delay="11500"/>
                            </p:stCondLst>
                            <p:childTnLst>
                              <p:par>
                                <p:cTn id="60" presetID="39" presetClass="entr" presetSubtype="0" accel="100000" fill="hold" grpId="0" nodeType="afterEffect">
                                  <p:stCondLst>
                                    <p:cond delay="500"/>
                                  </p:stCondLst>
                                  <p:childTnLst>
                                    <p:set>
                                      <p:cBhvr>
                                        <p:cTn id="61" dur="1" fill="hold">
                                          <p:stCondLst>
                                            <p:cond delay="0"/>
                                          </p:stCondLst>
                                        </p:cTn>
                                        <p:tgtEl>
                                          <p:spTgt spid="16387">
                                            <p:txEl>
                                              <p:pRg st="7" end="7"/>
                                            </p:txEl>
                                          </p:spTgt>
                                        </p:tgtEl>
                                        <p:attrNameLst>
                                          <p:attrName>style.visibility</p:attrName>
                                        </p:attrNameLst>
                                      </p:cBhvr>
                                      <p:to>
                                        <p:strVal val="visible"/>
                                      </p:to>
                                    </p:set>
                                    <p:anim calcmode="lin" valueType="num">
                                      <p:cBhvr>
                                        <p:cTn id="62" dur="1000" fill="hold"/>
                                        <p:tgtEl>
                                          <p:spTgt spid="16387">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1000" fill="hold"/>
                                        <p:tgtEl>
                                          <p:spTgt spid="16387">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1000" fill="hold"/>
                                        <p:tgtEl>
                                          <p:spTgt spid="16387">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1000" fill="hold"/>
                                        <p:tgtEl>
                                          <p:spTgt spid="1638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advAuto="1000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Mod">
      <a:dk1>
        <a:sysClr val="windowText" lastClr="000000"/>
      </a:dk1>
      <a:lt1>
        <a:sysClr val="window" lastClr="FFFFFF"/>
      </a:lt1>
      <a:dk2>
        <a:srgbClr val="065218"/>
      </a:dk2>
      <a:lt2>
        <a:srgbClr val="EDF3AE"/>
      </a:lt2>
      <a:accent1>
        <a:srgbClr val="8FCB17"/>
      </a:accent1>
      <a:accent2>
        <a:srgbClr val="769F11"/>
      </a:accent2>
      <a:accent3>
        <a:srgbClr val="D4E336"/>
      </a:accent3>
      <a:accent4>
        <a:srgbClr val="0C8228"/>
      </a:accent4>
      <a:accent5>
        <a:srgbClr val="C0EDA8"/>
      </a:accent5>
      <a:accent6>
        <a:srgbClr val="3B4F18"/>
      </a:accent6>
      <a:hlink>
        <a:srgbClr val="0A6A21"/>
      </a:hlink>
      <a:folHlink>
        <a:srgbClr val="406EA5"/>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398</TotalTime>
  <Words>337</Words>
  <Application>Microsoft Office PowerPoint</Application>
  <PresentationFormat>On-screen Show (4:3)</PresentationFormat>
  <Paragraphs>32</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Urban</vt:lpstr>
      <vt:lpstr>Great Bible Texts</vt:lpstr>
      <vt:lpstr>A Great Bible Text,  John 3:16</vt:lpstr>
      <vt:lpstr>A Great Bible Text,  John 3:16</vt:lpstr>
      <vt:lpstr>God’s Plan of Salvation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Danny McKibben</cp:lastModifiedBy>
  <cp:revision>25</cp:revision>
  <dcterms:created xsi:type="dcterms:W3CDTF">2016-08-13T21:43:32Z</dcterms:created>
  <dcterms:modified xsi:type="dcterms:W3CDTF">2016-08-14T21:05:53Z</dcterms:modified>
</cp:coreProperties>
</file>