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8"/>
  </p:notesMasterIdLst>
  <p:handoutMasterIdLst>
    <p:handoutMasterId r:id="rId9"/>
  </p:handoutMasterIdLst>
  <p:sldIdLst>
    <p:sldId id="257" r:id="rId3"/>
    <p:sldId id="265" r:id="rId4"/>
    <p:sldId id="266" r:id="rId5"/>
    <p:sldId id="26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5/29/2016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FADA7-12A5-4168-87FD-0A7BA931419B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C5A2C-8CF9-418C-929E-59F23F70E5F3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69BAF-DF50-49A9-A24B-E772F34D4EE8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29F9C-0FE7-4725-BBF1-3A439DEFF6B8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92ABE-290F-4556-9BE6-EA283C4356C3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37221-B4EC-499E-8F13-52A4FCD99E36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F042D-FBEA-40C8-ACF1-388DE857BC66}" type="datetime1">
              <a:rPr lang="en-US" smtClean="0"/>
              <a:pPr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en-US" smtClean="0"/>
              <a:pPr algn="r"/>
              <a:t>5/29/2016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435608" y="533400"/>
            <a:ext cx="7406640" cy="114612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Social Media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32560" y="1905000"/>
            <a:ext cx="740664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 Sermon Request</a:t>
            </a:r>
            <a:endParaRPr lang="en-US" sz="3200" dirty="0"/>
          </a:p>
        </p:txBody>
      </p:sp>
      <p:pic>
        <p:nvPicPr>
          <p:cNvPr id="8194" name="Picture 2" descr="http://www.mytechbits.com/wp-content/uploads/2015/06/Social-Media-Icons_iStock_000027098108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590800"/>
            <a:ext cx="6702408" cy="4267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Some Illustrations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30580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TNT – Dynamite</a:t>
            </a:r>
            <a:r>
              <a:rPr lang="en-US" sz="4000" dirty="0" smtClean="0"/>
              <a:t>,  Good Uses or Bad Uses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Cars</a:t>
            </a:r>
            <a:r>
              <a:rPr lang="en-US" sz="4000" dirty="0" smtClean="0"/>
              <a:t>,  Good Uses or Bad Uses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Guns</a:t>
            </a:r>
            <a:r>
              <a:rPr lang="en-US" sz="4000" dirty="0" smtClean="0"/>
              <a:t>,  Good Uses or Bad Uses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Tongue</a:t>
            </a:r>
            <a:r>
              <a:rPr lang="en-US" sz="4000" dirty="0" smtClean="0"/>
              <a:t>, Good Uses or Bad Uses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List Bad Uses . . . . Therefore All Bad??</a:t>
            </a:r>
          </a:p>
          <a:p>
            <a:pPr>
              <a:lnSpc>
                <a:spcPct val="150000"/>
              </a:lnSpc>
              <a:buNone/>
            </a:pPr>
            <a:endParaRPr lang="en-US" sz="40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Social Media – Bad Uses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257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600" dirty="0" smtClean="0"/>
              <a:t>Gripe, Slander, Air Dirty Laundry</a:t>
            </a:r>
          </a:p>
          <a:p>
            <a:pPr>
              <a:lnSpc>
                <a:spcPct val="120000"/>
              </a:lnSpc>
            </a:pPr>
            <a:r>
              <a:rPr lang="en-US" sz="3600" dirty="0" smtClean="0"/>
              <a:t>Illicit Relationships, “Divorce Lawyers love </a:t>
            </a:r>
            <a:r>
              <a:rPr lang="en-US" sz="3600" dirty="0" err="1" smtClean="0"/>
              <a:t>Facebook</a:t>
            </a:r>
            <a:r>
              <a:rPr lang="en-US" sz="3600" dirty="0" smtClean="0"/>
              <a:t>”</a:t>
            </a:r>
          </a:p>
          <a:p>
            <a:pPr>
              <a:lnSpc>
                <a:spcPct val="120000"/>
              </a:lnSpc>
            </a:pPr>
            <a:r>
              <a:rPr lang="en-US" sz="3600" dirty="0" smtClean="0"/>
              <a:t>Promote and Teach Religious Error</a:t>
            </a:r>
          </a:p>
          <a:p>
            <a:pPr>
              <a:lnSpc>
                <a:spcPct val="120000"/>
              </a:lnSpc>
            </a:pPr>
            <a:r>
              <a:rPr lang="en-US" sz="3600" dirty="0" smtClean="0"/>
              <a:t>Display “Underwear” Photos</a:t>
            </a:r>
          </a:p>
          <a:p>
            <a:pPr>
              <a:lnSpc>
                <a:spcPct val="120000"/>
              </a:lnSpc>
            </a:pPr>
            <a:r>
              <a:rPr lang="en-US" sz="3600" dirty="0" smtClean="0"/>
              <a:t>Get Addicted and Consume Too Much Time.</a:t>
            </a:r>
          </a:p>
          <a:p>
            <a:pPr>
              <a:lnSpc>
                <a:spcPct val="120000"/>
              </a:lnSpc>
            </a:pPr>
            <a:endParaRPr lang="en-US" sz="36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Social Media – Good Uses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83820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How to fix things.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Announce Meetings, Singing, VBS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Teach the Gospel, Mk.16:15, Mt.28:18-20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Rejoice with others, Rom.12:15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Sorrow with Others, Rom.12:15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Ask For Prayers, Jm.5:16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Encourage Others, Heb.12:13, Ac.4:36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Communication Blessings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Remember You Represent Jesus, </a:t>
            </a:r>
            <a:r>
              <a:rPr lang="en-US" sz="3500" b="1" dirty="0" smtClean="0"/>
              <a:t>1Cor.10:31-32</a:t>
            </a:r>
            <a:endParaRPr lang="en-US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006475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solidFill>
                  <a:srgbClr val="C00000"/>
                </a:solidFill>
                <a:latin typeface="Arial Rounded MT Bold" pitchFamily="34" charset="0"/>
              </a:rPr>
              <a:t> The Plan of Salvation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8153400" cy="52578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Hear the Gospel of Christ,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Rom.10:17</a:t>
            </a:r>
            <a:endParaRPr lang="en-US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Believe in Jesus Christ, 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Acts 16:31</a:t>
            </a:r>
            <a:endParaRPr lang="en-US" sz="1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Repent and Turn to God</a:t>
            </a:r>
            <a:r>
              <a:rPr lang="en-US" b="1" dirty="0" smtClean="0">
                <a:solidFill>
                  <a:schemeClr val="tx2"/>
                </a:solidFill>
              </a:rPr>
              <a:t>,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Acts 17:30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Confess Jesus Before Men</a:t>
            </a:r>
            <a:r>
              <a:rPr lang="en-US" b="1" dirty="0" smtClean="0">
                <a:solidFill>
                  <a:schemeClr val="tx2"/>
                </a:solidFill>
              </a:rPr>
              <a:t>,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Acts 8:37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Be Immersed for Forgiveness</a:t>
            </a:r>
            <a:r>
              <a:rPr lang="en-US" b="1" dirty="0" smtClean="0">
                <a:solidFill>
                  <a:schemeClr val="tx2"/>
                </a:solidFill>
              </a:rPr>
              <a:t>,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Acts 2:38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      ------------------------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Grow In The Grace &amp; Knowledge,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2"/>
                </a:solidFill>
              </a:rPr>
              <a:t>2Pet.3:18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If Err As a Christian: Repent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&amp;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Pray God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Acts 19:18</a:t>
            </a:r>
            <a:endParaRPr lang="en-US" sz="2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 autoUpdateAnimBg="0"/>
      <p:bldP spid="76803" grpId="0" build="p" autoUpdateAnimBg="0" advAuto="1000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commStrat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1DE0C9A-E7EA-4130-A638-8C6570FF0C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RecommStrat</Template>
  <TotalTime>0</TotalTime>
  <Words>204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RecommStrat</vt:lpstr>
      <vt:lpstr>Social Media</vt:lpstr>
      <vt:lpstr>Some Illustrations</vt:lpstr>
      <vt:lpstr>Social Media – Bad Uses</vt:lpstr>
      <vt:lpstr>Social Media – Good Uses</vt:lpstr>
      <vt:lpstr> The Plan of Salvation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2016-05-27T21:04:53Z</dcterms:created>
  <dcterms:modified xsi:type="dcterms:W3CDTF">2016-05-29T21:09:34Z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