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4" r:id="rId4"/>
    <p:sldId id="265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410"/>
    <a:srgbClr val="FF6702"/>
    <a:srgbClr val="FF3305"/>
    <a:srgbClr val="CF3E00"/>
    <a:srgbClr val="236F7A"/>
    <a:srgbClr val="EEB4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22FDF-4AB8-4DF1-90EE-F33F3B42A16F}" type="datetimeFigureOut">
              <a:rPr lang="en-US" smtClean="0"/>
              <a:pPr/>
              <a:t>4/3/2016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748AA-723B-4045-BF55-E77B90B85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FA001-096B-41B5-920F-CD63EF19D89F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143000"/>
            <a:ext cx="7162800" cy="14319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2590800"/>
            <a:ext cx="4191000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EDCC41-4497-462B-A533-AA08D8517A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FAB1B-0947-4EA9-B603-F0EA445810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8763"/>
            <a:ext cx="2095500" cy="59134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8763"/>
            <a:ext cx="6134100" cy="5913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B60D2-0A65-493F-A631-B8E5C885CE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6E9E9-0EF1-4B5F-8044-3DAA6F203B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F174D-B6A3-4265-A84F-ABC677E625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FBA2F-3EF0-48A8-8B9C-618310C9BB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CA902-15E0-44D8-B3EC-E1A61B326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D4AD3-91DB-4CFE-A4E4-00BD900B67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71F79-228C-4957-AB37-0CBD519C99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A186F-BF30-48EA-A5DF-86A5F2E23D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74027-63B6-44A2-B6B0-32AC9C4505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8763"/>
            <a:ext cx="838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8382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43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5B399BD-ECAB-4C01-9292-0F152F1362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The Wrath of God</a:t>
            </a:r>
            <a:endParaRPr lang="en-US" sz="4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/>
              <a:t>John 3:36</a:t>
            </a:r>
            <a:endParaRPr lang="en-US" sz="4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162800" cy="914400"/>
          </a:xfrm>
        </p:spPr>
        <p:txBody>
          <a:bodyPr/>
          <a:lstStyle/>
          <a:p>
            <a:r>
              <a:rPr lang="en-US" dirty="0" smtClean="0"/>
              <a:t>The Wrath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r>
              <a:rPr lang="en-US" sz="3000" b="1" u="sng" dirty="0" smtClean="0">
                <a:solidFill>
                  <a:srgbClr val="EED410"/>
                </a:solidFill>
              </a:rPr>
              <a:t>Define</a:t>
            </a:r>
            <a:r>
              <a:rPr lang="en-US" sz="3000" b="1" dirty="0" smtClean="0">
                <a:solidFill>
                  <a:srgbClr val="EED410"/>
                </a:solidFill>
              </a:rPr>
              <a:t>: Properly desire (as a reaching forth or excitement of the mind), that is, (by analogy) violent passion (ire, or [justifiable] abhorrence); by implication punishment: - anger, indignation, vengeance, wrath.</a:t>
            </a:r>
          </a:p>
          <a:p>
            <a:r>
              <a:rPr lang="en-US" sz="3000" b="1" dirty="0" smtClean="0">
                <a:solidFill>
                  <a:srgbClr val="EED410"/>
                </a:solidFill>
              </a:rPr>
              <a:t>The Big Problem of Humanity!  Rom.3:23</a:t>
            </a:r>
          </a:p>
          <a:p>
            <a:r>
              <a:rPr lang="en-US" sz="3000" b="1" dirty="0" smtClean="0">
                <a:solidFill>
                  <a:srgbClr val="EED410"/>
                </a:solidFill>
              </a:rPr>
              <a:t>Hatred for Sin, Rom.1:18, Heb.1:9</a:t>
            </a:r>
          </a:p>
          <a:p>
            <a:r>
              <a:rPr lang="en-US" sz="3000" b="1" dirty="0" smtClean="0">
                <a:solidFill>
                  <a:srgbClr val="EED410"/>
                </a:solidFill>
              </a:rPr>
              <a:t>Contrary to the Nature and Reign of God, Ps.97:1-6</a:t>
            </a:r>
          </a:p>
          <a:p>
            <a:r>
              <a:rPr lang="en-US" sz="3000" b="1" dirty="0" smtClean="0">
                <a:solidFill>
                  <a:srgbClr val="EED410"/>
                </a:solidFill>
              </a:rPr>
              <a:t>Without Christ we are in TROUBLE, Jn.3:36</a:t>
            </a:r>
            <a:endParaRPr lang="en-US" sz="3000" b="1" dirty="0">
              <a:solidFill>
                <a:srgbClr val="EED41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162800" cy="914400"/>
          </a:xfrm>
        </p:spPr>
        <p:txBody>
          <a:bodyPr/>
          <a:lstStyle/>
          <a:p>
            <a:r>
              <a:rPr lang="en-US" dirty="0" smtClean="0"/>
              <a:t>The Wrath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Example of His Wrath . . . </a:t>
            </a:r>
          </a:p>
          <a:p>
            <a:r>
              <a:rPr lang="en-US" b="1" dirty="0" smtClean="0">
                <a:solidFill>
                  <a:srgbClr val="EED410"/>
                </a:solidFill>
              </a:rPr>
              <a:t>The Angels that Sinned, 2 Pet.2:4, Matt.25:41</a:t>
            </a:r>
          </a:p>
          <a:p>
            <a:r>
              <a:rPr lang="en-US" b="1" dirty="0" smtClean="0">
                <a:solidFill>
                  <a:srgbClr val="EED410"/>
                </a:solidFill>
              </a:rPr>
              <a:t>The Old World, 2 Pet.2:5, Mt.24:38-39</a:t>
            </a:r>
          </a:p>
          <a:p>
            <a:r>
              <a:rPr lang="en-US" b="1" dirty="0" smtClean="0">
                <a:solidFill>
                  <a:srgbClr val="EED410"/>
                </a:solidFill>
              </a:rPr>
              <a:t>Sodom and Gomorrah, 2 Pet.2:6, Jude 7</a:t>
            </a:r>
          </a:p>
          <a:p>
            <a:r>
              <a:rPr lang="en-US" b="1" dirty="0" smtClean="0">
                <a:solidFill>
                  <a:srgbClr val="EED410"/>
                </a:solidFill>
              </a:rPr>
              <a:t>The Destruction of Jerusalem</a:t>
            </a:r>
            <a:r>
              <a:rPr lang="en-US" b="1" smtClean="0">
                <a:solidFill>
                  <a:srgbClr val="EED410"/>
                </a:solidFill>
              </a:rPr>
              <a:t>, </a:t>
            </a:r>
            <a:r>
              <a:rPr lang="en-US" b="1" smtClean="0">
                <a:solidFill>
                  <a:srgbClr val="EED410"/>
                </a:solidFill>
              </a:rPr>
              <a:t>Matt.24:21</a:t>
            </a:r>
            <a:r>
              <a:rPr lang="en-US" b="1" dirty="0" smtClean="0">
                <a:solidFill>
                  <a:srgbClr val="EED410"/>
                </a:solidFill>
              </a:rPr>
              <a:t>, 1Thess.2:16,  Book of Revelation . . .</a:t>
            </a:r>
          </a:p>
          <a:p>
            <a:r>
              <a:rPr lang="en-US" b="1" dirty="0" smtClean="0">
                <a:solidFill>
                  <a:srgbClr val="EED410"/>
                </a:solidFill>
              </a:rPr>
              <a:t>Rev.6:16-17, Rev.14:10, 19, Rev.15:1, 7, Rev.16:1, 19, Rev,19:15</a:t>
            </a:r>
            <a:endParaRPr lang="en-US" b="1" dirty="0">
              <a:solidFill>
                <a:srgbClr val="EED41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162800" cy="914400"/>
          </a:xfrm>
        </p:spPr>
        <p:txBody>
          <a:bodyPr/>
          <a:lstStyle/>
          <a:p>
            <a:r>
              <a:rPr lang="en-US" dirty="0" smtClean="0"/>
              <a:t>The Wrath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At the Great Day of Judgment</a:t>
            </a:r>
          </a:p>
          <a:p>
            <a:r>
              <a:rPr lang="en-US" sz="3600" b="1" dirty="0" smtClean="0">
                <a:solidFill>
                  <a:srgbClr val="EED410"/>
                </a:solidFill>
              </a:rPr>
              <a:t>Rom.2:5-9</a:t>
            </a:r>
          </a:p>
          <a:p>
            <a:r>
              <a:rPr lang="en-US" sz="3600" b="1" dirty="0" smtClean="0">
                <a:solidFill>
                  <a:srgbClr val="EED410"/>
                </a:solidFill>
              </a:rPr>
              <a:t>Rom.5:9</a:t>
            </a:r>
          </a:p>
          <a:p>
            <a:r>
              <a:rPr lang="en-US" sz="3600" b="1" dirty="0" smtClean="0">
                <a:solidFill>
                  <a:srgbClr val="EED410"/>
                </a:solidFill>
              </a:rPr>
              <a:t>2 Cor.5:10-11</a:t>
            </a:r>
          </a:p>
          <a:p>
            <a:r>
              <a:rPr lang="en-US" sz="3600" b="1" dirty="0" smtClean="0">
                <a:solidFill>
                  <a:srgbClr val="EED410"/>
                </a:solidFill>
              </a:rPr>
              <a:t>1 Thess.1:10</a:t>
            </a:r>
          </a:p>
          <a:p>
            <a:r>
              <a:rPr lang="en-US" sz="3600" b="1" dirty="0" smtClean="0">
                <a:solidFill>
                  <a:srgbClr val="EED410"/>
                </a:solidFill>
              </a:rPr>
              <a:t>2 Thess.1:6-9</a:t>
            </a:r>
          </a:p>
          <a:p>
            <a:r>
              <a:rPr lang="en-US" sz="3600" b="1" dirty="0" smtClean="0">
                <a:solidFill>
                  <a:schemeClr val="accent1"/>
                </a:solidFill>
              </a:rPr>
              <a:t>We Can Escape Through Jesus Christ!</a:t>
            </a:r>
          </a:p>
          <a:p>
            <a:r>
              <a:rPr lang="en-US" sz="3600" b="1" dirty="0" smtClean="0">
                <a:solidFill>
                  <a:srgbClr val="EED410"/>
                </a:solidFill>
              </a:rPr>
              <a:t>Rom.5:9, 1 Thess.1:10, Jn.3:36</a:t>
            </a:r>
          </a:p>
          <a:p>
            <a:endParaRPr lang="en-US" sz="3600" b="1" dirty="0" smtClean="0">
              <a:solidFill>
                <a:srgbClr val="EED410"/>
              </a:solidFill>
            </a:endParaRPr>
          </a:p>
          <a:p>
            <a:endParaRPr lang="en-US" sz="3600" b="1" dirty="0">
              <a:solidFill>
                <a:srgbClr val="EED41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9144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en-US" sz="44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uerBodni BlkCn BT" pitchFamily="18" charset="0"/>
              </a:rPr>
              <a:t>You Can Escape This Wrath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143000"/>
            <a:ext cx="8534400" cy="4876800"/>
          </a:xfrm>
        </p:spPr>
        <p:txBody>
          <a:bodyPr>
            <a:noAutofit/>
          </a:bodyPr>
          <a:lstStyle/>
          <a:p>
            <a:pPr marL="609600" indent="-609600" eaLnBrk="1" hangingPunct="1">
              <a:buClrTx/>
              <a:buSzPct val="73000"/>
              <a:buFont typeface="+mj-lt"/>
              <a:buAutoNum type="arabicPeriod"/>
            </a:pPr>
            <a:r>
              <a:rPr lang="en-US" sz="3000" dirty="0" smtClean="0">
                <a:solidFill>
                  <a:schemeClr val="accent1"/>
                </a:solidFill>
              </a:rPr>
              <a:t>Hear the Gospel of Christ, </a:t>
            </a:r>
            <a:r>
              <a:rPr lang="en-US" sz="3000" dirty="0" smtClean="0">
                <a:solidFill>
                  <a:schemeClr val="accent4"/>
                </a:solidFill>
              </a:rPr>
              <a:t>Rom.10:17</a:t>
            </a:r>
          </a:p>
          <a:p>
            <a:pPr marL="609600" indent="-609600" eaLnBrk="1" hangingPunct="1">
              <a:buClrTx/>
              <a:buSzPct val="73000"/>
              <a:buFont typeface="+mj-lt"/>
              <a:buAutoNum type="arabicPeriod"/>
            </a:pPr>
            <a:r>
              <a:rPr lang="en-US" sz="3000" dirty="0" smtClean="0">
                <a:solidFill>
                  <a:schemeClr val="accent1"/>
                </a:solidFill>
              </a:rPr>
              <a:t>Believe in Jesus Christ, </a:t>
            </a:r>
            <a:r>
              <a:rPr lang="en-US" sz="3000" dirty="0" smtClean="0">
                <a:solidFill>
                  <a:schemeClr val="accent4"/>
                </a:solidFill>
              </a:rPr>
              <a:t>Jn.3:36</a:t>
            </a:r>
          </a:p>
          <a:p>
            <a:pPr marL="609600" indent="-609600" eaLnBrk="1" hangingPunct="1">
              <a:buClrTx/>
              <a:buSzPct val="73000"/>
              <a:buFont typeface="+mj-lt"/>
              <a:buAutoNum type="arabicPeriod"/>
            </a:pPr>
            <a:r>
              <a:rPr lang="en-US" sz="3000" dirty="0" smtClean="0">
                <a:solidFill>
                  <a:schemeClr val="accent1"/>
                </a:solidFill>
              </a:rPr>
              <a:t>Repent and Turn to God,  </a:t>
            </a:r>
            <a:r>
              <a:rPr lang="en-US" sz="3000" dirty="0" smtClean="0">
                <a:solidFill>
                  <a:schemeClr val="accent4"/>
                </a:solidFill>
              </a:rPr>
              <a:t>Luke 13:5</a:t>
            </a:r>
          </a:p>
          <a:p>
            <a:pPr marL="609600" indent="-609600" eaLnBrk="1" hangingPunct="1">
              <a:buClrTx/>
              <a:buSzPct val="73000"/>
              <a:buFont typeface="+mj-lt"/>
              <a:buAutoNum type="arabicPeriod"/>
            </a:pPr>
            <a:r>
              <a:rPr lang="en-US" sz="3000" dirty="0" smtClean="0">
                <a:solidFill>
                  <a:schemeClr val="accent1"/>
                </a:solidFill>
              </a:rPr>
              <a:t>Confess Jesus Before Men,  </a:t>
            </a:r>
            <a:r>
              <a:rPr lang="en-US" sz="3000" dirty="0" smtClean="0">
                <a:solidFill>
                  <a:schemeClr val="accent4"/>
                </a:solidFill>
              </a:rPr>
              <a:t>Acts 8:37</a:t>
            </a:r>
          </a:p>
          <a:p>
            <a:pPr marL="609600" indent="-609600" eaLnBrk="1" hangingPunct="1">
              <a:buClrTx/>
              <a:buSzPct val="73000"/>
              <a:buFont typeface="+mj-lt"/>
              <a:buAutoNum type="arabicPeriod"/>
            </a:pPr>
            <a:r>
              <a:rPr lang="en-US" sz="3000" dirty="0" smtClean="0">
                <a:solidFill>
                  <a:schemeClr val="accent1"/>
                </a:solidFill>
              </a:rPr>
              <a:t>Be Baptized for the Remission of Sins, </a:t>
            </a:r>
            <a:r>
              <a:rPr lang="en-US" sz="3000" dirty="0" smtClean="0">
                <a:solidFill>
                  <a:schemeClr val="accent4"/>
                </a:solidFill>
              </a:rPr>
              <a:t>Ac.2:38</a:t>
            </a:r>
          </a:p>
          <a:p>
            <a:pPr marL="609600" indent="-609600" eaLnBrk="1" hangingPunct="1">
              <a:buClrTx/>
              <a:buNone/>
            </a:pPr>
            <a:r>
              <a:rPr lang="en-US" sz="3000" dirty="0" smtClean="0">
                <a:solidFill>
                  <a:schemeClr val="accent1"/>
                </a:solidFill>
              </a:rPr>
              <a:t>       ---------------------------</a:t>
            </a:r>
          </a:p>
          <a:p>
            <a:pPr marL="609600" indent="-609600" eaLnBrk="1" hangingPunct="1">
              <a:buClrTx/>
              <a:buSzPct val="93000"/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EED410"/>
                </a:solidFill>
              </a:rPr>
              <a:t>Be Thou Faithful Unto Death,  Rev.2:10</a:t>
            </a:r>
          </a:p>
          <a:p>
            <a:pPr marL="609600" indent="-609600" eaLnBrk="1" hangingPunct="1">
              <a:buClrTx/>
              <a:buSzPct val="93000"/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EED410"/>
                </a:solidFill>
              </a:rPr>
              <a:t>If Err as a Christian: Repent &amp; Confess, </a:t>
            </a:r>
            <a:r>
              <a:rPr lang="en-US" sz="2800" dirty="0" smtClean="0">
                <a:solidFill>
                  <a:srgbClr val="EED410"/>
                </a:solidFill>
              </a:rPr>
              <a:t>Acts 19:18</a:t>
            </a:r>
            <a:endParaRPr lang="en-US" sz="3000" dirty="0" smtClean="0">
              <a:solidFill>
                <a:srgbClr val="EED41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500"/>
                            </p:stCondLst>
                            <p:childTnLst>
                              <p:par>
                                <p:cTn id="51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  <p:bldP spid="101379" grpId="0" build="p" autoUpdateAnimBg="0" advAuto="8000"/>
    </p:bldLst>
  </p:timing>
</p:sld>
</file>

<file path=ppt/theme/theme1.xml><?xml version="1.0" encoding="utf-8"?>
<a:theme xmlns:a="http://schemas.openxmlformats.org/drawingml/2006/main" name="Dark circuitry design template">
  <a:themeElements>
    <a:clrScheme name="Office Theme 10">
      <a:dk1>
        <a:srgbClr val="F37F5B"/>
      </a:dk1>
      <a:lt1>
        <a:srgbClr val="D7B47B"/>
      </a:lt1>
      <a:dk2>
        <a:srgbClr val="EEB6A0"/>
      </a:dk2>
      <a:lt2>
        <a:srgbClr val="2D2015"/>
      </a:lt2>
      <a:accent1>
        <a:srgbClr val="FBDAC5"/>
      </a:accent1>
      <a:accent2>
        <a:srgbClr val="8F5F2F"/>
      </a:accent2>
      <a:accent3>
        <a:srgbClr val="E8D6BF"/>
      </a:accent3>
      <a:accent4>
        <a:srgbClr val="D06C4C"/>
      </a:accent4>
      <a:accent5>
        <a:srgbClr val="FDEADF"/>
      </a:accent5>
      <a:accent6>
        <a:srgbClr val="81552A"/>
      </a:accent6>
      <a:hlink>
        <a:srgbClr val="E24A06"/>
      </a:hlink>
      <a:folHlink>
        <a:srgbClr val="B38B79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FED1B2"/>
        </a:dk1>
        <a:lt1>
          <a:srgbClr val="FFE2D3"/>
        </a:lt1>
        <a:dk2>
          <a:srgbClr val="FFBD99"/>
        </a:dk2>
        <a:lt2>
          <a:srgbClr val="808080"/>
        </a:lt2>
        <a:accent1>
          <a:srgbClr val="C76F57"/>
        </a:accent1>
        <a:accent2>
          <a:srgbClr val="FF9966"/>
        </a:accent2>
        <a:accent3>
          <a:srgbClr val="FFEEE6"/>
        </a:accent3>
        <a:accent4>
          <a:srgbClr val="D9B297"/>
        </a:accent4>
        <a:accent5>
          <a:srgbClr val="E0BBB4"/>
        </a:accent5>
        <a:accent6>
          <a:srgbClr val="E78A5C"/>
        </a:accent6>
        <a:hlink>
          <a:srgbClr val="6633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FFB199"/>
        </a:dk1>
        <a:lt1>
          <a:srgbClr val="FFEFDF"/>
        </a:lt1>
        <a:dk2>
          <a:srgbClr val="FFCC99"/>
        </a:dk2>
        <a:lt2>
          <a:srgbClr val="969696"/>
        </a:lt2>
        <a:accent1>
          <a:srgbClr val="C9672B"/>
        </a:accent1>
        <a:accent2>
          <a:srgbClr val="FF9966"/>
        </a:accent2>
        <a:accent3>
          <a:srgbClr val="FFF6EC"/>
        </a:accent3>
        <a:accent4>
          <a:srgbClr val="DA9782"/>
        </a:accent4>
        <a:accent5>
          <a:srgbClr val="E1B8AC"/>
        </a:accent5>
        <a:accent6>
          <a:srgbClr val="E78A5C"/>
        </a:accent6>
        <a:hlink>
          <a:srgbClr val="FFCC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C0816A"/>
        </a:dk1>
        <a:lt1>
          <a:srgbClr val="FFECCD"/>
        </a:lt1>
        <a:dk2>
          <a:srgbClr val="FFA979"/>
        </a:dk2>
        <a:lt2>
          <a:srgbClr val="808080"/>
        </a:lt2>
        <a:accent1>
          <a:srgbClr val="FFCC99"/>
        </a:accent1>
        <a:accent2>
          <a:srgbClr val="990000"/>
        </a:accent2>
        <a:accent3>
          <a:srgbClr val="FFF4E3"/>
        </a:accent3>
        <a:accent4>
          <a:srgbClr val="A46D59"/>
        </a:accent4>
        <a:accent5>
          <a:srgbClr val="FFE2CA"/>
        </a:accent5>
        <a:accent6>
          <a:srgbClr val="8A00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E28658"/>
        </a:dk1>
        <a:lt1>
          <a:srgbClr val="FFFFD9"/>
        </a:lt1>
        <a:dk2>
          <a:srgbClr val="FEBE9A"/>
        </a:dk2>
        <a:lt2>
          <a:srgbClr val="777777"/>
        </a:lt2>
        <a:accent1>
          <a:srgbClr val="FFFFF7"/>
        </a:accent1>
        <a:accent2>
          <a:srgbClr val="969696"/>
        </a:accent2>
        <a:accent3>
          <a:srgbClr val="FFFFE9"/>
        </a:accent3>
        <a:accent4>
          <a:srgbClr val="C1724A"/>
        </a:accent4>
        <a:accent5>
          <a:srgbClr val="FFFFFA"/>
        </a:accent5>
        <a:accent6>
          <a:srgbClr val="878787"/>
        </a:accent6>
        <a:hlink>
          <a:srgbClr val="FF505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3333"/>
        </a:dk1>
        <a:lt1>
          <a:srgbClr val="FFFFFF"/>
        </a:lt1>
        <a:dk2>
          <a:srgbClr val="F8F8F8"/>
        </a:dk2>
        <a:lt2>
          <a:srgbClr val="EAEAEA"/>
        </a:lt2>
        <a:accent1>
          <a:srgbClr val="C0C0C0"/>
        </a:accent1>
        <a:accent2>
          <a:srgbClr val="808080"/>
        </a:accent2>
        <a:accent3>
          <a:srgbClr val="FBFBFB"/>
        </a:accent3>
        <a:accent4>
          <a:srgbClr val="DADADA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EDDB"/>
        </a:lt1>
        <a:dk2>
          <a:srgbClr val="D7DCC8"/>
        </a:dk2>
        <a:lt2>
          <a:srgbClr val="FFB699"/>
        </a:lt2>
        <a:accent1>
          <a:srgbClr val="E8602A"/>
        </a:accent1>
        <a:accent2>
          <a:srgbClr val="B08962"/>
        </a:accent2>
        <a:accent3>
          <a:srgbClr val="E8EBE0"/>
        </a:accent3>
        <a:accent4>
          <a:srgbClr val="DACABB"/>
        </a:accent4>
        <a:accent5>
          <a:srgbClr val="F2B6AC"/>
        </a:accent5>
        <a:accent6>
          <a:srgbClr val="9F7C58"/>
        </a:accent6>
        <a:hlink>
          <a:srgbClr val="80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3366"/>
        </a:dk1>
        <a:lt1>
          <a:srgbClr val="FFDAD3"/>
        </a:lt1>
        <a:dk2>
          <a:srgbClr val="99CCFF"/>
        </a:dk2>
        <a:lt2>
          <a:srgbClr val="FBA993"/>
        </a:lt2>
        <a:accent1>
          <a:srgbClr val="990000"/>
        </a:accent1>
        <a:accent2>
          <a:srgbClr val="B05800"/>
        </a:accent2>
        <a:accent3>
          <a:srgbClr val="CAE2FF"/>
        </a:accent3>
        <a:accent4>
          <a:srgbClr val="DABAB4"/>
        </a:accent4>
        <a:accent5>
          <a:srgbClr val="CAAAAA"/>
        </a:accent5>
        <a:accent6>
          <a:srgbClr val="9F4F00"/>
        </a:accent6>
        <a:hlink>
          <a:srgbClr val="FF9966"/>
        </a:hlink>
        <a:folHlink>
          <a:srgbClr val="FFD9C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336699"/>
        </a:dk1>
        <a:lt1>
          <a:srgbClr val="FFE0C1"/>
        </a:lt1>
        <a:dk2>
          <a:srgbClr val="C0C0C0"/>
        </a:dk2>
        <a:lt2>
          <a:srgbClr val="F2CFBC"/>
        </a:lt2>
        <a:accent1>
          <a:srgbClr val="CA4820"/>
        </a:accent1>
        <a:accent2>
          <a:srgbClr val="777777"/>
        </a:accent2>
        <a:accent3>
          <a:srgbClr val="DCDCDC"/>
        </a:accent3>
        <a:accent4>
          <a:srgbClr val="DABFA4"/>
        </a:accent4>
        <a:accent5>
          <a:srgbClr val="E1B1AB"/>
        </a:accent5>
        <a:accent6>
          <a:srgbClr val="6B6B6B"/>
        </a:accent6>
        <a:hlink>
          <a:srgbClr val="660033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777777"/>
        </a:dk1>
        <a:lt1>
          <a:srgbClr val="EAEAEA"/>
        </a:lt1>
        <a:dk2>
          <a:srgbClr val="949787"/>
        </a:dk2>
        <a:lt2>
          <a:srgbClr val="EDC5AF"/>
        </a:lt2>
        <a:accent1>
          <a:srgbClr val="C27552"/>
        </a:accent1>
        <a:accent2>
          <a:srgbClr val="990000"/>
        </a:accent2>
        <a:accent3>
          <a:srgbClr val="C8C9C3"/>
        </a:accent3>
        <a:accent4>
          <a:srgbClr val="C8C8C8"/>
        </a:accent4>
        <a:accent5>
          <a:srgbClr val="DDBDB3"/>
        </a:accent5>
        <a:accent6>
          <a:srgbClr val="8A0000"/>
        </a:accent6>
        <a:hlink>
          <a:srgbClr val="FFA867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F37F5B"/>
        </a:dk1>
        <a:lt1>
          <a:srgbClr val="D7B47B"/>
        </a:lt1>
        <a:dk2>
          <a:srgbClr val="EEB6A0"/>
        </a:dk2>
        <a:lt2>
          <a:srgbClr val="2D2015"/>
        </a:lt2>
        <a:accent1>
          <a:srgbClr val="FBDAC5"/>
        </a:accent1>
        <a:accent2>
          <a:srgbClr val="8F5F2F"/>
        </a:accent2>
        <a:accent3>
          <a:srgbClr val="E8D6BF"/>
        </a:accent3>
        <a:accent4>
          <a:srgbClr val="D06C4C"/>
        </a:accent4>
        <a:accent5>
          <a:srgbClr val="FDEADF"/>
        </a:accent5>
        <a:accent6>
          <a:srgbClr val="81552A"/>
        </a:accent6>
        <a:hlink>
          <a:srgbClr val="E24A06"/>
        </a:hlink>
        <a:folHlink>
          <a:srgbClr val="B38B7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5C1F00"/>
        </a:dk1>
        <a:lt1>
          <a:srgbClr val="FFDFB9"/>
        </a:lt1>
        <a:dk2>
          <a:srgbClr val="D80000"/>
        </a:dk2>
        <a:lt2>
          <a:srgbClr val="F5A27D"/>
        </a:lt2>
        <a:accent1>
          <a:srgbClr val="CC3300"/>
        </a:accent1>
        <a:accent2>
          <a:srgbClr val="BE7960"/>
        </a:accent2>
        <a:accent3>
          <a:srgbClr val="E9AAAA"/>
        </a:accent3>
        <a:accent4>
          <a:srgbClr val="DABE9E"/>
        </a:accent4>
        <a:accent5>
          <a:srgbClr val="E2ADAA"/>
        </a:accent5>
        <a:accent6>
          <a:srgbClr val="AC6D56"/>
        </a:accent6>
        <a:hlink>
          <a:srgbClr val="FFD5A7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3E3E5C"/>
        </a:dk1>
        <a:lt1>
          <a:srgbClr val="FFCDA7"/>
        </a:lt1>
        <a:dk2>
          <a:srgbClr val="F6C282"/>
        </a:dk2>
        <a:lt2>
          <a:srgbClr val="FFCCAF"/>
        </a:lt2>
        <a:accent1>
          <a:srgbClr val="DD7555"/>
        </a:accent1>
        <a:accent2>
          <a:srgbClr val="FE6E02"/>
        </a:accent2>
        <a:accent3>
          <a:srgbClr val="FADDC1"/>
        </a:accent3>
        <a:accent4>
          <a:srgbClr val="DAAF8E"/>
        </a:accent4>
        <a:accent5>
          <a:srgbClr val="EBBDB4"/>
        </a:accent5>
        <a:accent6>
          <a:srgbClr val="E66302"/>
        </a:accent6>
        <a:hlink>
          <a:srgbClr val="F4C9AE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circuitry design template</Template>
  <TotalTime>1853</TotalTime>
  <Words>250</Words>
  <Application>Microsoft Office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Dark circuitry design template</vt:lpstr>
      <vt:lpstr>The Wrath of God</vt:lpstr>
      <vt:lpstr>The Wrath of God</vt:lpstr>
      <vt:lpstr>The Wrath of God</vt:lpstr>
      <vt:lpstr>The Wrath of God</vt:lpstr>
      <vt:lpstr>You Can Escape This Wrath</vt:lpstr>
    </vt:vector>
  </TitlesOfParts>
  <Manager/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Wrath of God</dc:title>
  <dc:subject/>
  <dc:creator>Owner</dc:creator>
  <cp:keywords/>
  <dc:description/>
  <cp:lastModifiedBy>Danny McKibben</cp:lastModifiedBy>
  <cp:revision>101</cp:revision>
  <cp:lastPrinted>1601-01-01T00:00:00Z</cp:lastPrinted>
  <dcterms:created xsi:type="dcterms:W3CDTF">2016-04-01T18:09:49Z</dcterms:created>
  <dcterms:modified xsi:type="dcterms:W3CDTF">2016-04-03T16:06:57Z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TC010721321033</vt:lpwstr>
  </property>
</Properties>
</file>