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7"/>
  </p:notesMasterIdLst>
  <p:handoutMasterIdLst>
    <p:handoutMasterId r:id="rId8"/>
  </p:handoutMasterIdLst>
  <p:sldIdLst>
    <p:sldId id="257" r:id="rId3"/>
    <p:sldId id="256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3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7246-7618-4B9C-8ABD-C8EFA977EB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FADA7-12A5-4168-87FD-0A7BA931419B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C5A2C-8CF9-418C-929E-59F23F70E5F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69BAF-DF50-49A9-A24B-E772F34D4EE8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9F9C-0FE7-4725-BBF1-3A439DEFF6B8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92ABE-290F-4556-9BE6-EA283C4356C3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37221-B4EC-499E-8F13-52A4FCD99E36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F042D-FBEA-40C8-ACF1-388DE857BC66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A33440A-D04E-4FB0-ACBB-D1FD42651063}" type="datetime1">
              <a:rPr lang="en-US" smtClean="0"/>
              <a:pPr algn="r"/>
              <a:t>4/17/2016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_Modell_BW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2720" y="725703"/>
            <a:ext cx="10009120" cy="5751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76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Welcome To Our Services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477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of First Century Jerusalem</a:t>
            </a:r>
            <a:endParaRPr lang="en-US" sz="2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 Us Run With Endurance</a:t>
            </a:r>
            <a:endParaRPr lang="en-US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740664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Hebrews 12</a:t>
            </a:r>
            <a:endParaRPr lang="en-US" sz="3600" dirty="0"/>
          </a:p>
        </p:txBody>
      </p:sp>
      <p:pic>
        <p:nvPicPr>
          <p:cNvPr id="7170" name="Picture 2" descr="http://media.mlive.com/saginawnews_impact/photo/chicago-marathon-athletics-56505c2581345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982916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48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 Us Run With Endurance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70104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SzPct val="99000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Vs.1-3</a:t>
            </a:r>
            <a:r>
              <a:rPr lang="en-US" sz="3600" dirty="0" smtClean="0"/>
              <a:t>, Concluding Exhortation From Chapter 11</a:t>
            </a:r>
          </a:p>
          <a:p>
            <a:pPr>
              <a:lnSpc>
                <a:spcPct val="100000"/>
              </a:lnSpc>
              <a:buClrTx/>
              <a:buSzPct val="99000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Vs.4-13, </a:t>
            </a:r>
            <a:r>
              <a:rPr lang="en-US" sz="3600" dirty="0" smtClean="0"/>
              <a:t>The Chastening of the Lord</a:t>
            </a:r>
          </a:p>
          <a:p>
            <a:pPr>
              <a:lnSpc>
                <a:spcPct val="100000"/>
              </a:lnSpc>
              <a:buClrTx/>
              <a:buSzPct val="99000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Vs.14-17, </a:t>
            </a:r>
            <a:r>
              <a:rPr lang="en-US" sz="3600" dirty="0" smtClean="0"/>
              <a:t>More Exhortations</a:t>
            </a:r>
          </a:p>
          <a:p>
            <a:pPr>
              <a:lnSpc>
                <a:spcPct val="100000"/>
              </a:lnSpc>
              <a:buClrTx/>
              <a:buSzPct val="99000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Vs.18-23, </a:t>
            </a:r>
            <a:r>
              <a:rPr lang="en-US" sz="3600" dirty="0" smtClean="0"/>
              <a:t>Mt. Sinai and Mt. Zion Contrasted</a:t>
            </a:r>
          </a:p>
          <a:p>
            <a:pPr>
              <a:lnSpc>
                <a:spcPct val="100000"/>
              </a:lnSpc>
              <a:buClrTx/>
              <a:buSzPct val="99000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Vs.24-29</a:t>
            </a:r>
            <a:r>
              <a:rPr lang="en-US" sz="3600" dirty="0" smtClean="0"/>
              <a:t>, Refuse not Him that </a:t>
            </a:r>
            <a:r>
              <a:rPr lang="en-US" sz="3600" dirty="0" err="1" smtClean="0"/>
              <a:t>Speaketh</a:t>
            </a:r>
            <a:endParaRPr lang="en-US" sz="3600" dirty="0"/>
          </a:p>
        </p:txBody>
      </p:sp>
      <p:pic>
        <p:nvPicPr>
          <p:cNvPr id="5122" name="Picture 2" descr="http://www.techdigest.tv/25449L2012-WIP-STADIUM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302933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096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6D4385"/>
                </a:solidFill>
                <a:effectLst/>
                <a:latin typeface="Poster" pitchFamily="2" charset="0"/>
              </a:rPr>
              <a:t>Have You Started The Race?</a:t>
            </a:r>
            <a:endParaRPr lang="en-US" sz="4000" dirty="0">
              <a:solidFill>
                <a:srgbClr val="6D4385"/>
              </a:solidFill>
              <a:effectLst/>
              <a:latin typeface="Poster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0772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Hear the Gospel of Christ,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Acts 2:22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Believe in Jesus Christ,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Rom.1:16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Repent and Turn to God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Luke 13:3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Confess Jesus Before Men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Matt.10:32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Baptized Into Christ,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 Pet.3:21</a:t>
            </a: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           -----------------------------</a:t>
            </a: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Grow And Be Faithful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 Pet.3:18</a:t>
            </a:r>
          </a:p>
          <a:p>
            <a:pPr marL="609600" indent="-609600">
              <a:lnSpc>
                <a:spcPct val="90000"/>
              </a:lnSpc>
              <a:buClrTx/>
              <a:buSzPct val="99000"/>
              <a:buFont typeface="Wingdings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If Err From The Faith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Repent and Pray God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 Jn.1:9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commStra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DE0C9A-E7EA-4130-A638-8C6570FF0C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RecommStrat</Template>
  <TotalTime>0</TotalTime>
  <Words>120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RecommStrat</vt:lpstr>
      <vt:lpstr>Slide 1</vt:lpstr>
      <vt:lpstr>Let Us Run With Endurance</vt:lpstr>
      <vt:lpstr>Let Us Run With Endurance</vt:lpstr>
      <vt:lpstr>Have You Started The Race?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2016-04-15T19:59:15Z</dcterms:created>
  <dcterms:modified xsi:type="dcterms:W3CDTF">2016-04-17T21:43:46Z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