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10"/>
  </p:notesMasterIdLst>
  <p:sldIdLst>
    <p:sldId id="257" r:id="rId4"/>
    <p:sldId id="263" r:id="rId5"/>
    <p:sldId id="264" r:id="rId6"/>
    <p:sldId id="265" r:id="rId7"/>
    <p:sldId id="266"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88246E-42A3-4BBE-A9B8-2ACC6C716811}" type="datetimeFigureOut">
              <a:rPr lang="en-US" smtClean="0"/>
              <a:pPr/>
              <a:t>4/24/2016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99272E-650B-40B0-AF47-036C7276BA4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4/24/2016 4:48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2008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0574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20813"/>
            <a:ext cx="8032750"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50" y="3352800"/>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5" name="Rectangle 4"/>
          <p:cNvSpPr/>
          <p:nvPr userDrawn="1"/>
        </p:nvSpPr>
        <p:spPr bwMode="auto">
          <a:xfrm>
            <a:off x="0" y="5715000"/>
            <a:ext cx="9144000" cy="1141413"/>
          </a:xfrm>
          <a:prstGeom prst="rect">
            <a:avLst/>
          </a:prstGeom>
          <a:gradFill>
            <a:gsLst>
              <a:gs pos="0">
                <a:schemeClr val="accent5">
                  <a:lumMod val="50000"/>
                  <a:alpha val="30000"/>
                </a:schemeClr>
              </a:gs>
              <a:gs pos="100000">
                <a:schemeClr val="accent5">
                  <a:lumMod val="50000"/>
                </a:schemeClr>
              </a:gs>
            </a:gsLst>
          </a:gradFill>
          <a:ln>
            <a:headEnd type="none" w="med" len="med"/>
            <a:tailEnd type="none" w="med" len="med"/>
          </a:ln>
          <a:effectLst/>
          <a:scene3d>
            <a:camera prst="orthographicFront" fov="0">
              <a:rot lat="0" lon="0" rev="0"/>
            </a:camera>
            <a:lightRig rig="glow" dir="t">
              <a:rot lat="0" lon="0" rev="6360000"/>
            </a:lightRig>
          </a:scene3d>
          <a:sp3d prstMaterial="flat">
            <a:bevelT w="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7" name="Text Placeholder 6"/>
          <p:cNvSpPr>
            <a:spLocks noGrp="1"/>
          </p:cNvSpPr>
          <p:nvPr>
            <p:ph type="body" sz="quarter" idx="10" hasCustomPrompt="1"/>
          </p:nvPr>
        </p:nvSpPr>
        <p:spPr>
          <a:xfrm>
            <a:off x="1072886" y="4648200"/>
            <a:ext cx="7690114" cy="1073150"/>
          </a:xfrm>
          <a:effectLst>
            <a:reflection blurRad="6350" stA="52000" endA="300" endPos="35000" dir="5400000" sy="-100000" algn="bl" rotWithShape="0"/>
          </a:effectLst>
        </p:spPr>
        <p:txBody>
          <a:bodyPr anchor="t" anchorCtr="0">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420813"/>
            <a:ext cx="8032750"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50" y="3352800"/>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5" name="Rectangle 4"/>
          <p:cNvSpPr/>
          <p:nvPr userDrawn="1"/>
        </p:nvSpPr>
        <p:spPr bwMode="auto">
          <a:xfrm>
            <a:off x="0" y="5715000"/>
            <a:ext cx="9144000" cy="1141413"/>
          </a:xfrm>
          <a:prstGeom prst="rect">
            <a:avLst/>
          </a:prstGeom>
          <a:gradFill>
            <a:gsLst>
              <a:gs pos="0">
                <a:schemeClr val="accent5">
                  <a:lumMod val="50000"/>
                  <a:alpha val="30000"/>
                </a:schemeClr>
              </a:gs>
              <a:gs pos="100000">
                <a:schemeClr val="accent5">
                  <a:lumMod val="50000"/>
                </a:schemeClr>
              </a:gs>
            </a:gsLst>
          </a:gradFill>
          <a:ln>
            <a:headEnd type="none" w="med" len="med"/>
            <a:tailEnd type="none" w="med" len="med"/>
          </a:ln>
          <a:effectLst/>
          <a:scene3d>
            <a:camera prst="orthographicFront" fov="0">
              <a:rot lat="0" lon="0" rev="0"/>
            </a:camera>
            <a:lightRig rig="glow" dir="t">
              <a:rot lat="0" lon="0" rev="6360000"/>
            </a:lightRig>
          </a:scene3d>
          <a:sp3d prstMaterial="flat">
            <a:bevelT w="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7" name="Text Placeholder 6"/>
          <p:cNvSpPr>
            <a:spLocks noGrp="1"/>
          </p:cNvSpPr>
          <p:nvPr>
            <p:ph type="body" sz="quarter" idx="10" hasCustomPrompt="1"/>
          </p:nvPr>
        </p:nvSpPr>
        <p:spPr>
          <a:xfrm>
            <a:off x="1072886" y="4648200"/>
            <a:ext cx="7690114" cy="1073150"/>
          </a:xfrm>
          <a:effectLst>
            <a:reflection blurRad="6350" stA="52000" endA="300" endPos="35000" dir="5400000" sy="-100000" algn="bl" rotWithShape="0"/>
          </a:effectLst>
        </p:spPr>
        <p:txBody>
          <a:bodyPr anchor="t" anchorCtr="0">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spd="slow">
    <p:blinds dir="vert"/>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457200" indent="-457200" algn="l" defTabSz="914363" rtl="0" eaLnBrk="1" latinLnBrk="0" hangingPunct="1">
        <a:lnSpc>
          <a:spcPct val="90000"/>
        </a:lnSpc>
        <a:spcBef>
          <a:spcPct val="20000"/>
        </a:spcBef>
        <a:buFontTx/>
        <a:buBlip>
          <a:blip r:embed="rId14"/>
        </a:buBlip>
        <a:defRPr sz="3200" kern="1200">
          <a:solidFill>
            <a:schemeClr val="tx1"/>
          </a:solidFill>
          <a:effectLst>
            <a:outerShdw blurRad="38100" dist="38100" dir="2700000" algn="tl">
              <a:srgbClr val="000000">
                <a:alpha val="43137"/>
              </a:srgbClr>
            </a:outerShdw>
          </a:effectLst>
          <a:latin typeface="+mn-lt"/>
          <a:ea typeface="+mn-ea"/>
          <a:cs typeface="+mn-cs"/>
        </a:defRPr>
      </a:lvl1pPr>
      <a:lvl2pPr marL="854075" indent="-396875" algn="l" defTabSz="914363" rtl="0" eaLnBrk="1" latinLnBrk="0" hangingPunct="1">
        <a:lnSpc>
          <a:spcPct val="90000"/>
        </a:lnSpc>
        <a:spcBef>
          <a:spcPct val="20000"/>
        </a:spcBef>
        <a:buFontTx/>
        <a:buBlip>
          <a:blip r:embed="rId15"/>
        </a:buBlip>
        <a:defRPr sz="2800" kern="1200">
          <a:solidFill>
            <a:schemeClr val="tx1"/>
          </a:solidFill>
          <a:effectLst>
            <a:outerShdw blurRad="38100" dist="38100" dir="2700000" algn="tl">
              <a:srgbClr val="000000">
                <a:alpha val="43137"/>
              </a:srgbClr>
            </a:outerShdw>
          </a:effectLst>
          <a:latin typeface="+mn-lt"/>
          <a:ea typeface="+mn-ea"/>
          <a:cs typeface="+mn-cs"/>
        </a:defRPr>
      </a:lvl2pPr>
      <a:lvl3pPr marL="1258888" indent="-404813" algn="l" defTabSz="914363" rtl="0" eaLnBrk="1" latinLnBrk="0" hangingPunct="1">
        <a:lnSpc>
          <a:spcPct val="90000"/>
        </a:lnSpc>
        <a:spcBef>
          <a:spcPct val="20000"/>
        </a:spcBef>
        <a:buFontTx/>
        <a:buBlip>
          <a:blip r:embed="rId15"/>
        </a:buBlip>
        <a:defRPr sz="2400" kern="1200">
          <a:solidFill>
            <a:schemeClr val="tx1"/>
          </a:solidFill>
          <a:effectLst>
            <a:outerShdw blurRad="38100" dist="38100" dir="2700000" algn="tl">
              <a:srgbClr val="000000">
                <a:alpha val="43137"/>
              </a:srgbClr>
            </a:outerShdw>
          </a:effectLst>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effectLst>
            <a:outerShdw blurRad="38100" dist="38100" dir="2700000" algn="tl">
              <a:srgbClr val="000000">
                <a:alpha val="43137"/>
              </a:srgbClr>
            </a:outerShdw>
          </a:effectLst>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effectLst>
            <a:outerShdw blurRad="38100" dist="38100" dir="2700000" algn="tl">
              <a:srgbClr val="000000">
                <a:alpha val="43137"/>
              </a:srgbClr>
            </a:outerShdw>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spd="slow">
    <p:blinds dir="vert"/>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685800"/>
            <a:ext cx="7681913" cy="914400"/>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6600" b="1" spc="0" dirty="0" smtClean="0">
                <a:ln/>
                <a:solidFill>
                  <a:schemeClr val="accent3"/>
                </a:solidFill>
                <a:effectLst/>
              </a:rPr>
              <a:t>God of Truth</a:t>
            </a:r>
            <a:endParaRPr lang="en-US" sz="6600" b="1" spc="0" dirty="0">
              <a:ln/>
              <a:solidFill>
                <a:schemeClr val="accent3"/>
              </a:solidFill>
              <a:effectLst/>
            </a:endParaRPr>
          </a:p>
        </p:txBody>
      </p:sp>
      <p:sp>
        <p:nvSpPr>
          <p:cNvPr id="3" name="Subtitle 2"/>
          <p:cNvSpPr>
            <a:spLocks noGrp="1"/>
          </p:cNvSpPr>
          <p:nvPr>
            <p:ph type="subTitle" idx="1"/>
          </p:nvPr>
        </p:nvSpPr>
        <p:spPr>
          <a:xfrm>
            <a:off x="730249" y="1981200"/>
            <a:ext cx="7681913" cy="1293812"/>
          </a:xfrm>
        </p:spPr>
        <p:txBody>
          <a:bodyPr>
            <a:normAutofit/>
          </a:bodyPr>
          <a:lstStyle/>
          <a:p>
            <a:pPr algn="ctr"/>
            <a:r>
              <a:rPr lang="en-US" sz="4000" dirty="0" smtClean="0">
                <a:solidFill>
                  <a:schemeClr val="accent3">
                    <a:lumMod val="20000"/>
                    <a:lumOff val="80000"/>
                  </a:schemeClr>
                </a:solidFill>
              </a:rPr>
              <a:t>Deut.32:4, Ps.31.5, Is.65:16</a:t>
            </a:r>
            <a:endParaRPr lang="en-US" sz="4000" dirty="0">
              <a:solidFill>
                <a:schemeClr val="accent3">
                  <a:lumMod val="20000"/>
                  <a:lumOff val="80000"/>
                </a:schemeClr>
              </a:solidFill>
            </a:endParaRPr>
          </a:p>
        </p:txBody>
      </p:sp>
      <p:sp>
        <p:nvSpPr>
          <p:cNvPr id="4" name="TextBox 3"/>
          <p:cNvSpPr txBox="1"/>
          <p:nvPr/>
        </p:nvSpPr>
        <p:spPr>
          <a:xfrm>
            <a:off x="1295400" y="2743200"/>
            <a:ext cx="6477000" cy="707886"/>
          </a:xfrm>
          <a:prstGeom prst="rect">
            <a:avLst/>
          </a:prstGeom>
          <a:noFill/>
        </p:spPr>
        <p:txBody>
          <a:bodyPr wrap="square" rtlCol="0">
            <a:spAutoFit/>
          </a:bodyPr>
          <a:lstStyle/>
          <a:p>
            <a:pPr algn="ctr"/>
            <a:r>
              <a:rPr lang="en-US" sz="4000" dirty="0" smtClean="0">
                <a:solidFill>
                  <a:srgbClr val="FFFF00"/>
                </a:solidFill>
                <a:effectLst>
                  <a:outerShdw blurRad="38100" dist="38100" dir="2700000" algn="tl">
                    <a:srgbClr val="000000">
                      <a:alpha val="43137"/>
                    </a:srgbClr>
                  </a:outerShdw>
                </a:effectLst>
              </a:rPr>
              <a:t>God of Grace</a:t>
            </a:r>
          </a:p>
        </p:txBody>
      </p:sp>
      <p:sp>
        <p:nvSpPr>
          <p:cNvPr id="5" name="TextBox 4"/>
          <p:cNvSpPr txBox="1"/>
          <p:nvPr/>
        </p:nvSpPr>
        <p:spPr>
          <a:xfrm>
            <a:off x="1295400" y="3406914"/>
            <a:ext cx="6477000" cy="707886"/>
          </a:xfrm>
          <a:prstGeom prst="rect">
            <a:avLst/>
          </a:prstGeom>
          <a:noFill/>
        </p:spPr>
        <p:txBody>
          <a:bodyPr wrap="square" rtlCol="0">
            <a:spAutoFit/>
          </a:bodyPr>
          <a:lstStyle/>
          <a:p>
            <a:pPr algn="ctr"/>
            <a:r>
              <a:rPr lang="en-US" sz="4000" dirty="0" smtClean="0">
                <a:solidFill>
                  <a:srgbClr val="FFFF00"/>
                </a:solidFill>
                <a:effectLst>
                  <a:outerShdw blurRad="38100" dist="38100" dir="2700000" algn="tl">
                    <a:srgbClr val="000000">
                      <a:alpha val="43137"/>
                    </a:srgbClr>
                  </a:outerShdw>
                </a:effectLst>
              </a:rPr>
              <a:t>Wrath of God</a:t>
            </a:r>
          </a:p>
        </p:txBody>
      </p:sp>
      <p:sp>
        <p:nvSpPr>
          <p:cNvPr id="6" name="TextBox 5"/>
          <p:cNvSpPr txBox="1"/>
          <p:nvPr/>
        </p:nvSpPr>
        <p:spPr>
          <a:xfrm>
            <a:off x="1371600" y="4092714"/>
            <a:ext cx="6477000" cy="707886"/>
          </a:xfrm>
          <a:prstGeom prst="rect">
            <a:avLst/>
          </a:prstGeom>
          <a:noFill/>
        </p:spPr>
        <p:txBody>
          <a:bodyPr wrap="square" rtlCol="0">
            <a:spAutoFit/>
          </a:bodyPr>
          <a:lstStyle/>
          <a:p>
            <a:pPr algn="ctr"/>
            <a:r>
              <a:rPr lang="en-US" sz="4000" dirty="0" smtClean="0">
                <a:solidFill>
                  <a:srgbClr val="FFFF00"/>
                </a:solidFill>
                <a:effectLst>
                  <a:outerShdw blurRad="38100" dist="38100" dir="2700000" algn="tl">
                    <a:srgbClr val="000000">
                      <a:alpha val="43137"/>
                    </a:srgbClr>
                  </a:outerShdw>
                </a:effectLst>
              </a:rPr>
              <a:t>Longsuffering of God</a:t>
            </a:r>
          </a:p>
        </p:txBody>
      </p:sp>
      <p:sp>
        <p:nvSpPr>
          <p:cNvPr id="7" name="TextBox 6"/>
          <p:cNvSpPr txBox="1"/>
          <p:nvPr/>
        </p:nvSpPr>
        <p:spPr>
          <a:xfrm>
            <a:off x="1371600" y="4778514"/>
            <a:ext cx="6477000" cy="707886"/>
          </a:xfrm>
          <a:prstGeom prst="rect">
            <a:avLst/>
          </a:prstGeom>
          <a:noFill/>
        </p:spPr>
        <p:txBody>
          <a:bodyPr wrap="square" rtlCol="0">
            <a:spAutoFit/>
          </a:bodyPr>
          <a:lstStyle/>
          <a:p>
            <a:pPr algn="ctr"/>
            <a:r>
              <a:rPr lang="en-US" sz="4000" dirty="0" smtClean="0">
                <a:solidFill>
                  <a:srgbClr val="FFFF00"/>
                </a:solidFill>
                <a:effectLst>
                  <a:outerShdw blurRad="38100" dist="38100" dir="2700000" algn="tl">
                    <a:srgbClr val="000000">
                      <a:alpha val="43137"/>
                    </a:srgbClr>
                  </a:outerShdw>
                </a:effectLst>
              </a:rPr>
              <a:t>God is Faithful</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5181600" cy="60939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Definition of Truth</a:t>
            </a:r>
            <a:endParaRPr lang="en-US" sz="44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457200" y="1219200"/>
            <a:ext cx="8153400" cy="4819781"/>
          </a:xfrm>
        </p:spPr>
        <p:txBody>
          <a:bodyPr/>
          <a:lstStyle/>
          <a:p>
            <a:pPr>
              <a:buClrTx/>
              <a:buFont typeface="Wingdings" pitchFamily="2" charset="2"/>
              <a:buChar char="Ø"/>
            </a:pPr>
            <a:r>
              <a:rPr lang="en-US" sz="3600" dirty="0" smtClean="0">
                <a:solidFill>
                  <a:schemeClr val="accent4">
                    <a:lumMod val="20000"/>
                    <a:lumOff val="80000"/>
                  </a:schemeClr>
                </a:solidFill>
              </a:rPr>
              <a:t>Of a truth, in reality, in fact, certainly, conformity with fact, or reality; verity. A verified or indisputable fact, proposition, principle, or the like.</a:t>
            </a:r>
          </a:p>
          <a:p>
            <a:pPr>
              <a:buClrTx/>
              <a:buFont typeface="Wingdings" pitchFamily="2" charset="2"/>
              <a:buChar char="Ø"/>
            </a:pPr>
            <a:r>
              <a:rPr lang="en-US" sz="3600" dirty="0" smtClean="0">
                <a:solidFill>
                  <a:schemeClr val="accent4">
                    <a:lumMod val="20000"/>
                    <a:lumOff val="80000"/>
                  </a:schemeClr>
                </a:solidFill>
              </a:rPr>
              <a:t>Mathematical truth, Scientific truth, Historical truth</a:t>
            </a:r>
          </a:p>
          <a:p>
            <a:pPr>
              <a:buClrTx/>
              <a:buFont typeface="Wingdings" pitchFamily="2" charset="2"/>
              <a:buChar char="Ø"/>
            </a:pPr>
            <a:r>
              <a:rPr lang="en-US" sz="3600" dirty="0" smtClean="0">
                <a:solidFill>
                  <a:schemeClr val="accent4">
                    <a:lumMod val="20000"/>
                    <a:lumOff val="80000"/>
                  </a:schemeClr>
                </a:solidFill>
              </a:rPr>
              <a:t>Divine Truth, Spiritual Truth, Biblical Truth, The Word of Truth, the God of Truth</a:t>
            </a:r>
          </a:p>
          <a:p>
            <a:pPr>
              <a:buClrTx/>
              <a:buFont typeface="Wingdings" pitchFamily="2" charset="2"/>
              <a:buChar char="Ø"/>
            </a:pPr>
            <a:endParaRPr lang="en-US" sz="3600" dirty="0">
              <a:solidFill>
                <a:schemeClr val="accent4">
                  <a:lumMod val="20000"/>
                  <a:lumOff val="80000"/>
                </a:schemeClr>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up)">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up)">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up)">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58000" cy="664797"/>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Truth and the Godhead</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152400" y="914400"/>
            <a:ext cx="8458200" cy="5650778"/>
          </a:xfrm>
        </p:spPr>
        <p:txBody>
          <a:bodyPr/>
          <a:lstStyle/>
          <a:p>
            <a:pPr>
              <a:buFont typeface="Wingdings" pitchFamily="2" charset="2"/>
              <a:buChar char="Ø"/>
            </a:pPr>
            <a:r>
              <a:rPr lang="en-US" sz="3600" dirty="0" smtClean="0">
                <a:solidFill>
                  <a:schemeClr val="accent4">
                    <a:lumMod val="20000"/>
                    <a:lumOff val="80000"/>
                  </a:schemeClr>
                </a:solidFill>
              </a:rPr>
              <a:t>The Father</a:t>
            </a:r>
            <a:r>
              <a:rPr lang="en-US" dirty="0" smtClean="0"/>
              <a:t>, </a:t>
            </a:r>
            <a:r>
              <a:rPr lang="en-US" sz="3600" dirty="0" smtClean="0"/>
              <a:t>Deut.32:4, Ps.31.5, Rom.1:25, Jn.17:17</a:t>
            </a:r>
          </a:p>
          <a:p>
            <a:pPr>
              <a:buFont typeface="Wingdings" pitchFamily="2" charset="2"/>
              <a:buChar char="Ø"/>
            </a:pPr>
            <a:r>
              <a:rPr lang="en-US" sz="3600" dirty="0" smtClean="0">
                <a:solidFill>
                  <a:schemeClr val="accent4">
                    <a:lumMod val="20000"/>
                    <a:lumOff val="80000"/>
                  </a:schemeClr>
                </a:solidFill>
              </a:rPr>
              <a:t>Jesus</a:t>
            </a:r>
            <a:r>
              <a:rPr lang="en-US" dirty="0" smtClean="0"/>
              <a:t>, </a:t>
            </a:r>
            <a:r>
              <a:rPr lang="en-US" sz="3600" dirty="0" smtClean="0"/>
              <a:t>Jn.1:14, 17,  Jn.14:6, 2 Cor.11:10</a:t>
            </a:r>
          </a:p>
          <a:p>
            <a:pPr>
              <a:buFont typeface="Wingdings" pitchFamily="2" charset="2"/>
              <a:buChar char="Ø"/>
            </a:pPr>
            <a:r>
              <a:rPr lang="en-US" sz="3600" dirty="0" smtClean="0">
                <a:solidFill>
                  <a:schemeClr val="accent4">
                    <a:lumMod val="20000"/>
                    <a:lumOff val="80000"/>
                  </a:schemeClr>
                </a:solidFill>
              </a:rPr>
              <a:t>Holy Spirit</a:t>
            </a:r>
            <a:r>
              <a:rPr lang="en-US" sz="3600" dirty="0" smtClean="0"/>
              <a:t>, Jn.14:16-17, Jn.15:26, Jn.16:13</a:t>
            </a:r>
          </a:p>
          <a:p>
            <a:pPr>
              <a:buFont typeface="Wingdings" pitchFamily="2" charset="2"/>
              <a:buChar char="Ø"/>
            </a:pPr>
            <a:r>
              <a:rPr lang="en-US" sz="3600" dirty="0" smtClean="0"/>
              <a:t>Tied Together with his Word, the Gospel…</a:t>
            </a:r>
          </a:p>
          <a:p>
            <a:pPr>
              <a:buFont typeface="Wingdings" pitchFamily="2" charset="2"/>
              <a:buChar char="Ø"/>
            </a:pPr>
            <a:r>
              <a:rPr lang="en-US" sz="3600" dirty="0" smtClean="0"/>
              <a:t>The Gospel, Gal.2:5, 14,  Col.1:5</a:t>
            </a:r>
          </a:p>
          <a:p>
            <a:pPr>
              <a:buFont typeface="Wingdings" pitchFamily="2" charset="2"/>
              <a:buChar char="Ø"/>
            </a:pPr>
            <a:r>
              <a:rPr lang="en-US" sz="3600" dirty="0" smtClean="0"/>
              <a:t>The Word, 2 Cor.6:7, Eph.1:13, 2 Tim.2:15</a:t>
            </a:r>
          </a:p>
          <a:p>
            <a:pPr>
              <a:buFont typeface="Wingdings" pitchFamily="2" charset="2"/>
              <a:buChar char="Ø"/>
            </a:pPr>
            <a:r>
              <a:rPr lang="en-US" sz="3600" dirty="0" smtClean="0">
                <a:solidFill>
                  <a:schemeClr val="accent6">
                    <a:lumMod val="20000"/>
                    <a:lumOff val="80000"/>
                  </a:schemeClr>
                </a:solidFill>
              </a:rPr>
              <a:t>Not: Lies, Falsehood, Error, Popular, Political Correctness, Wind of Doctrine,  “Your truth – Our truth”  </a:t>
            </a:r>
            <a:r>
              <a:rPr lang="en-US" sz="3600" dirty="0" smtClean="0">
                <a:solidFill>
                  <a:srgbClr val="C00000"/>
                </a:solidFill>
              </a:rPr>
              <a:t>John 8:44</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664797"/>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Facts About the God of Truth</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228600" y="1066800"/>
            <a:ext cx="8610600" cy="5318379"/>
          </a:xfrm>
        </p:spPr>
        <p:txBody>
          <a:bodyPr/>
          <a:lstStyle/>
          <a:p>
            <a:pPr>
              <a:buClrTx/>
              <a:buFont typeface="Wingdings" pitchFamily="2" charset="2"/>
              <a:buChar char="Ø"/>
            </a:pPr>
            <a:r>
              <a:rPr lang="en-US" dirty="0" smtClean="0">
                <a:solidFill>
                  <a:schemeClr val="accent4">
                    <a:lumMod val="20000"/>
                    <a:lumOff val="80000"/>
                  </a:schemeClr>
                </a:solidFill>
              </a:rPr>
              <a:t>He Wants us To Know Him &amp; His Truth, </a:t>
            </a:r>
            <a:r>
              <a:rPr lang="en-US" dirty="0" smtClean="0">
                <a:solidFill>
                  <a:schemeClr val="accent6">
                    <a:lumMod val="20000"/>
                    <a:lumOff val="80000"/>
                  </a:schemeClr>
                </a:solidFill>
              </a:rPr>
              <a:t>1Tim.2:4</a:t>
            </a:r>
          </a:p>
          <a:p>
            <a:pPr>
              <a:buClrTx/>
              <a:buFont typeface="Wingdings" pitchFamily="2" charset="2"/>
              <a:buChar char="Ø"/>
            </a:pPr>
            <a:r>
              <a:rPr lang="en-US" dirty="0" smtClean="0">
                <a:solidFill>
                  <a:schemeClr val="accent4">
                    <a:lumMod val="20000"/>
                    <a:lumOff val="80000"/>
                  </a:schemeClr>
                </a:solidFill>
              </a:rPr>
              <a:t>His Truth Will Set Us Free, </a:t>
            </a:r>
            <a:r>
              <a:rPr lang="en-US" dirty="0" smtClean="0">
                <a:solidFill>
                  <a:schemeClr val="accent6">
                    <a:lumMod val="20000"/>
                    <a:lumOff val="80000"/>
                  </a:schemeClr>
                </a:solidFill>
              </a:rPr>
              <a:t>Jn.8:31-32</a:t>
            </a:r>
          </a:p>
          <a:p>
            <a:pPr>
              <a:buClrTx/>
              <a:buFont typeface="Wingdings" pitchFamily="2" charset="2"/>
              <a:buChar char="Ø"/>
            </a:pPr>
            <a:r>
              <a:rPr lang="en-US" dirty="0" smtClean="0">
                <a:solidFill>
                  <a:schemeClr val="accent4">
                    <a:lumMod val="20000"/>
                    <a:lumOff val="80000"/>
                  </a:schemeClr>
                </a:solidFill>
              </a:rPr>
              <a:t>Must Believe the Truth, </a:t>
            </a:r>
            <a:r>
              <a:rPr lang="en-US" dirty="0" smtClean="0">
                <a:solidFill>
                  <a:schemeClr val="accent6">
                    <a:lumMod val="20000"/>
                    <a:lumOff val="80000"/>
                  </a:schemeClr>
                </a:solidFill>
              </a:rPr>
              <a:t>2 Thess.2:10-12</a:t>
            </a:r>
          </a:p>
          <a:p>
            <a:pPr>
              <a:buClrTx/>
              <a:buFont typeface="Wingdings" pitchFamily="2" charset="2"/>
              <a:buChar char="Ø"/>
            </a:pPr>
            <a:r>
              <a:rPr lang="en-US" dirty="0" smtClean="0">
                <a:solidFill>
                  <a:schemeClr val="accent4">
                    <a:lumMod val="20000"/>
                    <a:lumOff val="80000"/>
                  </a:schemeClr>
                </a:solidFill>
              </a:rPr>
              <a:t>Must Love His Truth, </a:t>
            </a:r>
            <a:r>
              <a:rPr lang="en-US" dirty="0" smtClean="0">
                <a:solidFill>
                  <a:schemeClr val="accent6">
                    <a:lumMod val="20000"/>
                    <a:lumOff val="80000"/>
                  </a:schemeClr>
                </a:solidFill>
              </a:rPr>
              <a:t>2 Thess.2:10-12</a:t>
            </a:r>
          </a:p>
          <a:p>
            <a:pPr>
              <a:buClrTx/>
              <a:buFont typeface="Wingdings" pitchFamily="2" charset="2"/>
              <a:buChar char="Ø"/>
            </a:pPr>
            <a:r>
              <a:rPr lang="en-US" dirty="0" smtClean="0">
                <a:solidFill>
                  <a:schemeClr val="accent4">
                    <a:lumMod val="20000"/>
                    <a:lumOff val="80000"/>
                  </a:schemeClr>
                </a:solidFill>
              </a:rPr>
              <a:t>Necessary to Obey the Truth, </a:t>
            </a:r>
            <a:r>
              <a:rPr lang="en-US" dirty="0" smtClean="0">
                <a:solidFill>
                  <a:schemeClr val="accent6">
                    <a:lumMod val="20000"/>
                    <a:lumOff val="80000"/>
                  </a:schemeClr>
                </a:solidFill>
              </a:rPr>
              <a:t>1 Pet.1:22</a:t>
            </a:r>
          </a:p>
          <a:p>
            <a:pPr>
              <a:buClrTx/>
              <a:buFont typeface="Wingdings" pitchFamily="2" charset="2"/>
              <a:buChar char="Ø"/>
            </a:pPr>
            <a:r>
              <a:rPr lang="en-US" dirty="0" smtClean="0">
                <a:solidFill>
                  <a:schemeClr val="accent4">
                    <a:lumMod val="20000"/>
                    <a:lumOff val="80000"/>
                  </a:schemeClr>
                </a:solidFill>
              </a:rPr>
              <a:t>Should Walk in His Truth, </a:t>
            </a:r>
            <a:r>
              <a:rPr lang="en-US" dirty="0" smtClean="0">
                <a:solidFill>
                  <a:schemeClr val="accent6">
                    <a:lumMod val="20000"/>
                    <a:lumOff val="80000"/>
                  </a:schemeClr>
                </a:solidFill>
              </a:rPr>
              <a:t>3 Jn.3-4</a:t>
            </a:r>
          </a:p>
          <a:p>
            <a:pPr>
              <a:buClrTx/>
              <a:buFont typeface="Wingdings" pitchFamily="2" charset="2"/>
              <a:buChar char="Ø"/>
            </a:pPr>
            <a:r>
              <a:rPr lang="en-US" dirty="0" smtClean="0">
                <a:solidFill>
                  <a:schemeClr val="accent4">
                    <a:lumMod val="20000"/>
                    <a:lumOff val="80000"/>
                  </a:schemeClr>
                </a:solidFill>
              </a:rPr>
              <a:t>Be a Helper to the Truth, </a:t>
            </a:r>
            <a:r>
              <a:rPr lang="en-US" dirty="0" smtClean="0">
                <a:solidFill>
                  <a:schemeClr val="accent6">
                    <a:lumMod val="20000"/>
                    <a:lumOff val="80000"/>
                  </a:schemeClr>
                </a:solidFill>
              </a:rPr>
              <a:t>3 Jn.8</a:t>
            </a:r>
          </a:p>
          <a:p>
            <a:pPr>
              <a:buClrTx/>
              <a:buFont typeface="Wingdings" pitchFamily="2" charset="2"/>
              <a:buChar char="Ø"/>
            </a:pPr>
            <a:r>
              <a:rPr lang="en-US" dirty="0" smtClean="0">
                <a:solidFill>
                  <a:schemeClr val="accent4">
                    <a:lumMod val="20000"/>
                    <a:lumOff val="80000"/>
                  </a:schemeClr>
                </a:solidFill>
              </a:rPr>
              <a:t>We  are Begotten By His Truth, </a:t>
            </a:r>
            <a:r>
              <a:rPr lang="en-US" dirty="0" smtClean="0">
                <a:solidFill>
                  <a:schemeClr val="accent6">
                    <a:lumMod val="20000"/>
                    <a:lumOff val="80000"/>
                  </a:schemeClr>
                </a:solidFill>
              </a:rPr>
              <a:t>Jam.1:18</a:t>
            </a:r>
          </a:p>
          <a:p>
            <a:pPr>
              <a:buClrTx/>
              <a:buFont typeface="Wingdings" pitchFamily="2" charset="2"/>
              <a:buChar char="Ø"/>
            </a:pPr>
            <a:r>
              <a:rPr lang="en-US" dirty="0" smtClean="0">
                <a:solidFill>
                  <a:schemeClr val="accent4">
                    <a:lumMod val="20000"/>
                    <a:lumOff val="80000"/>
                  </a:schemeClr>
                </a:solidFill>
              </a:rPr>
              <a:t>Right Divide the Word of Truth, </a:t>
            </a:r>
            <a:r>
              <a:rPr lang="en-US" dirty="0" smtClean="0">
                <a:solidFill>
                  <a:schemeClr val="accent6">
                    <a:lumMod val="20000"/>
                    <a:lumOff val="80000"/>
                  </a:schemeClr>
                </a:solidFill>
              </a:rPr>
              <a:t>2 Tim.2:15</a:t>
            </a:r>
          </a:p>
          <a:p>
            <a:pPr>
              <a:buClrTx/>
              <a:buFont typeface="Wingdings" pitchFamily="2" charset="2"/>
              <a:buChar char="Ø"/>
            </a:pPr>
            <a:r>
              <a:rPr lang="en-US" dirty="0" smtClean="0">
                <a:solidFill>
                  <a:schemeClr val="accent4">
                    <a:lumMod val="20000"/>
                    <a:lumOff val="80000"/>
                  </a:schemeClr>
                </a:solidFill>
              </a:rPr>
              <a:t>Buy the Truth &amp; Sell It Not, </a:t>
            </a:r>
            <a:r>
              <a:rPr lang="en-US" dirty="0" smtClean="0">
                <a:solidFill>
                  <a:schemeClr val="accent6">
                    <a:lumMod val="20000"/>
                    <a:lumOff val="80000"/>
                  </a:schemeClr>
                </a:solidFill>
              </a:rPr>
              <a:t>Prov.23:23</a:t>
            </a:r>
            <a:endParaRPr lang="en-US" dirty="0">
              <a:solidFill>
                <a:schemeClr val="accent6">
                  <a:lumMod val="20000"/>
                  <a:lumOff val="80000"/>
                </a:schemeClr>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 calcmode="lin" valueType="num">
                                      <p:cBhvr>
                                        <p:cTn id="78"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39" presetClass="entr" presetSubtype="0" accel="100000" fill="hold" grpId="0" nodeType="clickEffect">
                                  <p:stCondLst>
                                    <p:cond delay="0"/>
                                  </p:stCondLst>
                                  <p:childTnLst>
                                    <p:set>
                                      <p:cBhvr>
                                        <p:cTn id="85" dur="1" fill="hold">
                                          <p:stCondLst>
                                            <p:cond delay="0"/>
                                          </p:stCondLst>
                                        </p:cTn>
                                        <p:tgtEl>
                                          <p:spTgt spid="3">
                                            <p:txEl>
                                              <p:pRg st="9" end="9"/>
                                            </p:txEl>
                                          </p:spTgt>
                                        </p:tgtEl>
                                        <p:attrNameLst>
                                          <p:attrName>style.visibility</p:attrName>
                                        </p:attrNameLst>
                                      </p:cBhvr>
                                      <p:to>
                                        <p:strVal val="visible"/>
                                      </p:to>
                                    </p:set>
                                    <p:anim calcmode="lin" valueType="num">
                                      <p:cBhvr>
                                        <p:cTn id="86" dur="500" fill="hold"/>
                                        <p:tgtEl>
                                          <p:spTgt spid="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7" dur="500" fill="hold"/>
                                        <p:tgtEl>
                                          <p:spTgt spid="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8" dur="500" fill="hold"/>
                                        <p:tgtEl>
                                          <p:spTgt spid="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9"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202"/>
            <a:ext cx="8229600" cy="664797"/>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Poor Attitudes About the Truth</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381000" y="1295400"/>
            <a:ext cx="8382000" cy="4044184"/>
          </a:xfrm>
        </p:spPr>
        <p:txBody>
          <a:bodyPr/>
          <a:lstStyle/>
          <a:p>
            <a:pPr>
              <a:buClrTx/>
              <a:buFont typeface="Wingdings" pitchFamily="2" charset="2"/>
              <a:buChar char="Ø"/>
            </a:pPr>
            <a:r>
              <a:rPr lang="en-US" sz="3600" dirty="0" smtClean="0"/>
              <a:t>Resist the Truth,  </a:t>
            </a:r>
            <a:r>
              <a:rPr lang="en-US" sz="3600" dirty="0" smtClean="0">
                <a:solidFill>
                  <a:schemeClr val="accent4">
                    <a:lumMod val="20000"/>
                    <a:lumOff val="80000"/>
                  </a:schemeClr>
                </a:solidFill>
              </a:rPr>
              <a:t>2 Tim.3:8</a:t>
            </a:r>
          </a:p>
          <a:p>
            <a:pPr>
              <a:buClrTx/>
              <a:buFont typeface="Wingdings" pitchFamily="2" charset="2"/>
              <a:buChar char="Ø"/>
            </a:pPr>
            <a:r>
              <a:rPr lang="en-US" sz="3600" dirty="0" smtClean="0"/>
              <a:t>Err From His Truth, </a:t>
            </a:r>
            <a:r>
              <a:rPr lang="en-US" sz="3600" dirty="0" smtClean="0">
                <a:solidFill>
                  <a:schemeClr val="accent4">
                    <a:lumMod val="20000"/>
                    <a:lumOff val="80000"/>
                  </a:schemeClr>
                </a:solidFill>
              </a:rPr>
              <a:t>Jm.5:19</a:t>
            </a:r>
          </a:p>
          <a:p>
            <a:pPr>
              <a:buClrTx/>
              <a:buFont typeface="Wingdings" pitchFamily="2" charset="2"/>
              <a:buChar char="Ø"/>
            </a:pPr>
            <a:r>
              <a:rPr lang="en-US" sz="3600" dirty="0" smtClean="0"/>
              <a:t>Destitute of the Truth, </a:t>
            </a:r>
            <a:r>
              <a:rPr lang="en-US" sz="3600" dirty="0" smtClean="0">
                <a:solidFill>
                  <a:schemeClr val="accent4">
                    <a:lumMod val="20000"/>
                    <a:lumOff val="80000"/>
                  </a:schemeClr>
                </a:solidFill>
              </a:rPr>
              <a:t>1 Tim.6:5</a:t>
            </a:r>
          </a:p>
          <a:p>
            <a:pPr>
              <a:buClrTx/>
              <a:buFont typeface="Wingdings" pitchFamily="2" charset="2"/>
              <a:buChar char="Ø"/>
            </a:pPr>
            <a:r>
              <a:rPr lang="en-US" sz="3600" dirty="0" smtClean="0"/>
              <a:t>Turn Ears From the Truth, </a:t>
            </a:r>
            <a:r>
              <a:rPr lang="en-US" sz="3600" dirty="0" smtClean="0">
                <a:solidFill>
                  <a:schemeClr val="accent4">
                    <a:lumMod val="20000"/>
                    <a:lumOff val="80000"/>
                  </a:schemeClr>
                </a:solidFill>
              </a:rPr>
              <a:t>2 Tim.4:3-4</a:t>
            </a:r>
          </a:p>
          <a:p>
            <a:pPr>
              <a:buClrTx/>
              <a:buFont typeface="Wingdings" pitchFamily="2" charset="2"/>
              <a:buChar char="Ø"/>
            </a:pPr>
            <a:r>
              <a:rPr lang="en-US" sz="3600" dirty="0" smtClean="0"/>
              <a:t>Ever Learning, But Not Able to Come to the Knowledge of His Truth, </a:t>
            </a:r>
            <a:r>
              <a:rPr lang="en-US" sz="3600" dirty="0" smtClean="0">
                <a:solidFill>
                  <a:schemeClr val="accent4">
                    <a:lumMod val="20000"/>
                    <a:lumOff val="80000"/>
                  </a:schemeClr>
                </a:solidFill>
              </a:rPr>
              <a:t>2Tim.3:7</a:t>
            </a:r>
          </a:p>
          <a:p>
            <a:pPr>
              <a:buClrTx/>
              <a:buFont typeface="Wingdings" pitchFamily="2" charset="2"/>
              <a:buChar char="Ø"/>
            </a:pPr>
            <a:r>
              <a:rPr lang="en-US" sz="3600" dirty="0" smtClean="0"/>
              <a:t>Not Love the Truth, </a:t>
            </a:r>
            <a:r>
              <a:rPr lang="en-US" sz="3600" dirty="0" smtClean="0">
                <a:solidFill>
                  <a:schemeClr val="accent4">
                    <a:lumMod val="20000"/>
                    <a:lumOff val="80000"/>
                  </a:schemeClr>
                </a:solidFill>
              </a:rPr>
              <a:t>2 Thess.2:10-12</a:t>
            </a:r>
            <a:endParaRPr lang="en-US" sz="3600" dirty="0">
              <a:solidFill>
                <a:schemeClr val="accent4">
                  <a:lumMod val="20000"/>
                  <a:lumOff val="80000"/>
                </a:schemeClr>
              </a:solidFill>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381000" y="152400"/>
            <a:ext cx="8534400" cy="914400"/>
          </a:xfrm>
        </p:spPr>
        <p:txBody>
          <a:bodyPr>
            <a:normAutofit/>
            <a:scene3d>
              <a:camera prst="orthographicFront"/>
              <a:lightRig rig="soft" dir="t">
                <a:rot lat="0" lon="0" rev="10800000"/>
              </a:lightRig>
            </a:scene3d>
            <a:sp3d>
              <a:bevelT w="27940" h="12700"/>
              <a:contourClr>
                <a:srgbClr val="DDDDDD"/>
              </a:contourClr>
            </a:sp3d>
          </a:bodyPr>
          <a:lstStyle/>
          <a:p>
            <a:pPr algn="ctr"/>
            <a:r>
              <a:rPr lang="en-US" sz="5400" b="1" spc="150" dirty="0" smtClean="0">
                <a:ln w="11430"/>
                <a:solidFill>
                  <a:srgbClr val="F8F8F8"/>
                </a:solidFill>
                <a:effectLst>
                  <a:outerShdw blurRad="25400" algn="tl" rotWithShape="0">
                    <a:srgbClr val="000000">
                      <a:alpha val="43000"/>
                    </a:srgbClr>
                  </a:outerShdw>
                </a:effectLst>
              </a:rPr>
              <a:t>Believe and Obey The Truth</a:t>
            </a:r>
            <a:endParaRPr lang="en-US" sz="5400" b="1" spc="150" dirty="0">
              <a:ln w="11430"/>
              <a:solidFill>
                <a:srgbClr val="F8F8F8"/>
              </a:solidFill>
              <a:effectLst>
                <a:outerShdw blurRad="25400" algn="tl" rotWithShape="0">
                  <a:srgbClr val="000000">
                    <a:alpha val="43000"/>
                  </a:srgbClr>
                </a:outerShdw>
              </a:effectLst>
            </a:endParaRPr>
          </a:p>
        </p:txBody>
      </p:sp>
      <p:sp>
        <p:nvSpPr>
          <p:cNvPr id="6" name="Rectangle 3"/>
          <p:cNvSpPr txBox="1">
            <a:spLocks noChangeArrowheads="1"/>
          </p:cNvSpPr>
          <p:nvPr/>
        </p:nvSpPr>
        <p:spPr bwMode="auto">
          <a:xfrm>
            <a:off x="533400" y="914400"/>
            <a:ext cx="7772400" cy="563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609600" marR="0" lvl="0" indent="-609600" algn="l" defTabSz="914400" rtl="0" eaLnBrk="1" fontAlgn="base" latinLnBrk="0" hangingPunct="1">
              <a:lnSpc>
                <a:spcPct val="100000"/>
              </a:lnSpc>
              <a:spcBef>
                <a:spcPct val="20000"/>
              </a:spcBef>
              <a:spcAft>
                <a:spcPct val="0"/>
              </a:spcAft>
              <a:buSzPct val="77000"/>
              <a:buFont typeface="Wingdings" pitchFamily="2" charset="2"/>
              <a:buAutoNum type="arabicPeriod"/>
              <a:tabLst/>
              <a:defRPr/>
            </a:pPr>
            <a:r>
              <a:rPr kumimoji="0" lang="en-US" sz="3600" b="1" i="0" u="none" strike="noStrike" kern="1200" cap="none" spc="0" normalizeH="0" baseline="0" noProof="0" dirty="0" smtClean="0">
                <a:ln>
                  <a:noFill/>
                </a:ln>
                <a:solidFill>
                  <a:srgbClr val="FFFF00"/>
                </a:solidFill>
                <a:effectLst/>
                <a:uLnTx/>
                <a:uFillTx/>
                <a:latin typeface="+mn-lt"/>
                <a:ea typeface="+mn-ea"/>
                <a:cs typeface="+mn-cs"/>
              </a:rPr>
              <a:t>Hear the Gospel of Christ, </a:t>
            </a:r>
            <a:r>
              <a:rPr kumimoji="0" lang="en-US" sz="3200" b="1" i="0" u="none" strike="noStrike" kern="1200" cap="none" spc="0" normalizeH="0" baseline="0" noProof="0" dirty="0" smtClean="0">
                <a:ln>
                  <a:noFill/>
                </a:ln>
                <a:solidFill>
                  <a:srgbClr val="FFFF00"/>
                </a:solidFill>
                <a:effectLst/>
                <a:uLnTx/>
                <a:uFillTx/>
                <a:latin typeface="+mn-lt"/>
                <a:ea typeface="+mn-ea"/>
                <a:cs typeface="+mn-cs"/>
              </a:rPr>
              <a:t>Acts 18:8</a:t>
            </a:r>
            <a:endParaRPr kumimoji="0" lang="en-US" b="1" i="0" u="none" strike="noStrike" kern="1200" cap="none" spc="0" normalizeH="0" baseline="0" noProof="0" dirty="0" smtClean="0">
              <a:ln>
                <a:noFill/>
              </a:ln>
              <a:solidFill>
                <a:srgbClr val="FFFF00"/>
              </a:solidFill>
              <a:effectLst/>
              <a:uLnTx/>
              <a:uFillTx/>
              <a:latin typeface="+mn-lt"/>
              <a:ea typeface="+mn-ea"/>
              <a:cs typeface="+mn-cs"/>
            </a:endParaRPr>
          </a:p>
          <a:p>
            <a:pPr marL="609600" marR="0" lvl="0" indent="-609600" algn="l" defTabSz="914400" rtl="0" eaLnBrk="1" fontAlgn="base" latinLnBrk="0" hangingPunct="1">
              <a:lnSpc>
                <a:spcPct val="100000"/>
              </a:lnSpc>
              <a:spcBef>
                <a:spcPct val="20000"/>
              </a:spcBef>
              <a:spcAft>
                <a:spcPct val="0"/>
              </a:spcAft>
              <a:buSzPct val="77000"/>
              <a:buFont typeface="Wingdings" pitchFamily="2" charset="2"/>
              <a:buAutoNum type="arabicPeriod"/>
              <a:tabLst/>
              <a:defRPr/>
            </a:pPr>
            <a:r>
              <a:rPr kumimoji="0" lang="en-US" sz="3600" b="1" i="0" u="none" strike="noStrike" kern="1200" cap="none" spc="0" normalizeH="0" baseline="0" noProof="0" dirty="0" smtClean="0">
                <a:ln>
                  <a:noFill/>
                </a:ln>
                <a:solidFill>
                  <a:srgbClr val="FFFF00"/>
                </a:solidFill>
                <a:effectLst/>
                <a:uLnTx/>
                <a:uFillTx/>
                <a:latin typeface="+mn-lt"/>
                <a:ea typeface="+mn-ea"/>
                <a:cs typeface="+mn-cs"/>
              </a:rPr>
              <a:t>Believe in Jesus Christ,  </a:t>
            </a:r>
            <a:r>
              <a:rPr kumimoji="0" lang="en-US" sz="3200" b="1" i="0" u="none" strike="noStrike" kern="1200" cap="none" spc="0" normalizeH="0" baseline="0" noProof="0" dirty="0" smtClean="0">
                <a:ln>
                  <a:noFill/>
                </a:ln>
                <a:solidFill>
                  <a:srgbClr val="FFFF00"/>
                </a:solidFill>
                <a:effectLst/>
                <a:uLnTx/>
                <a:uFillTx/>
                <a:latin typeface="+mn-lt"/>
                <a:ea typeface="+mn-ea"/>
                <a:cs typeface="+mn-cs"/>
              </a:rPr>
              <a:t>Rom.5:1</a:t>
            </a:r>
            <a:endParaRPr kumimoji="0" lang="en-US" sz="1000" b="1" i="0" u="none" strike="noStrike" kern="1200" cap="none" spc="0" normalizeH="0" baseline="0" noProof="0" dirty="0" smtClean="0">
              <a:ln>
                <a:noFill/>
              </a:ln>
              <a:solidFill>
                <a:srgbClr val="FFFF00"/>
              </a:solidFill>
              <a:effectLst/>
              <a:uLnTx/>
              <a:uFillTx/>
              <a:latin typeface="+mn-lt"/>
              <a:ea typeface="+mn-ea"/>
              <a:cs typeface="+mn-cs"/>
            </a:endParaRPr>
          </a:p>
          <a:p>
            <a:pPr marL="609600" marR="0" lvl="0" indent="-609600" algn="l" defTabSz="914400" rtl="0" eaLnBrk="1" fontAlgn="base" latinLnBrk="0" hangingPunct="1">
              <a:lnSpc>
                <a:spcPct val="100000"/>
              </a:lnSpc>
              <a:spcBef>
                <a:spcPct val="20000"/>
              </a:spcBef>
              <a:spcAft>
                <a:spcPct val="0"/>
              </a:spcAft>
              <a:buSzPct val="77000"/>
              <a:buFont typeface="Wingdings" pitchFamily="2" charset="2"/>
              <a:buAutoNum type="arabicPeriod"/>
              <a:tabLst/>
              <a:defRPr/>
            </a:pPr>
            <a:r>
              <a:rPr kumimoji="0" lang="en-US" sz="3600" b="1" i="0" u="none" strike="noStrike" kern="1200" cap="none" spc="0" normalizeH="0" baseline="0" noProof="0" dirty="0" smtClean="0">
                <a:ln>
                  <a:noFill/>
                </a:ln>
                <a:solidFill>
                  <a:srgbClr val="FFFF00"/>
                </a:solidFill>
                <a:effectLst/>
                <a:uLnTx/>
                <a:uFillTx/>
                <a:latin typeface="+mn-lt"/>
                <a:ea typeface="+mn-ea"/>
                <a:cs typeface="+mn-cs"/>
              </a:rPr>
              <a:t>Repent and Turn to God</a:t>
            </a:r>
            <a:r>
              <a:rPr kumimoji="0" lang="en-US" sz="3200" b="1" i="0" u="none" strike="noStrike" kern="1200" cap="none" spc="0" normalizeH="0" baseline="0" noProof="0" dirty="0" smtClean="0">
                <a:ln>
                  <a:noFill/>
                </a:ln>
                <a:solidFill>
                  <a:srgbClr val="FFFF00"/>
                </a:solidFill>
                <a:effectLst/>
                <a:uLnTx/>
                <a:uFillTx/>
                <a:latin typeface="+mn-lt"/>
                <a:ea typeface="+mn-ea"/>
                <a:cs typeface="+mn-cs"/>
              </a:rPr>
              <a:t>, Acts 17:30</a:t>
            </a:r>
            <a:endParaRPr kumimoji="0" lang="en-US" sz="2800" b="1" i="0" u="none" strike="noStrike" kern="1200" cap="none" spc="0" normalizeH="0" baseline="0" noProof="0" dirty="0" smtClean="0">
              <a:ln>
                <a:noFill/>
              </a:ln>
              <a:solidFill>
                <a:srgbClr val="FFFF00"/>
              </a:solidFill>
              <a:effectLst/>
              <a:uLnTx/>
              <a:uFillTx/>
              <a:latin typeface="+mn-lt"/>
              <a:ea typeface="+mn-ea"/>
              <a:cs typeface="+mn-cs"/>
            </a:endParaRPr>
          </a:p>
          <a:p>
            <a:pPr marL="609600" marR="0" lvl="0" indent="-609600" algn="l" defTabSz="914400" rtl="0" eaLnBrk="1" fontAlgn="base" latinLnBrk="0" hangingPunct="1">
              <a:lnSpc>
                <a:spcPct val="100000"/>
              </a:lnSpc>
              <a:spcBef>
                <a:spcPct val="20000"/>
              </a:spcBef>
              <a:spcAft>
                <a:spcPct val="0"/>
              </a:spcAft>
              <a:buSzPct val="77000"/>
              <a:buFont typeface="Wingdings" pitchFamily="2" charset="2"/>
              <a:buAutoNum type="arabicPeriod"/>
              <a:tabLst/>
              <a:defRPr/>
            </a:pPr>
            <a:r>
              <a:rPr kumimoji="0" lang="en-US" sz="3600" b="1" i="0" u="none" strike="noStrike" kern="1200" cap="none" spc="0" normalizeH="0" baseline="0" noProof="0" dirty="0" smtClean="0">
                <a:ln>
                  <a:noFill/>
                </a:ln>
                <a:solidFill>
                  <a:srgbClr val="FFFF00"/>
                </a:solidFill>
                <a:effectLst/>
                <a:uLnTx/>
                <a:uFillTx/>
                <a:latin typeface="+mn-lt"/>
                <a:ea typeface="+mn-ea"/>
                <a:cs typeface="+mn-cs"/>
              </a:rPr>
              <a:t>Confess Jesus Before Men</a:t>
            </a:r>
            <a:r>
              <a:rPr kumimoji="0" lang="en-US" sz="3200" b="1" i="0" u="none" strike="noStrike" kern="1200" cap="none" spc="0" normalizeH="0" baseline="0" noProof="0" dirty="0" smtClean="0">
                <a:ln>
                  <a:noFill/>
                </a:ln>
                <a:solidFill>
                  <a:srgbClr val="FFFF00"/>
                </a:solidFill>
                <a:effectLst/>
                <a:uLnTx/>
                <a:uFillTx/>
                <a:latin typeface="+mn-lt"/>
                <a:ea typeface="+mn-ea"/>
                <a:cs typeface="+mn-cs"/>
              </a:rPr>
              <a:t>, Acts 8:37</a:t>
            </a:r>
            <a:endParaRPr kumimoji="0" lang="en-US" sz="2800" b="1" i="0" u="none" strike="noStrike" kern="1200" cap="none" spc="0" normalizeH="0" baseline="0" noProof="0" dirty="0" smtClean="0">
              <a:ln>
                <a:noFill/>
              </a:ln>
              <a:solidFill>
                <a:srgbClr val="FFFF00"/>
              </a:solidFill>
              <a:effectLst/>
              <a:uLnTx/>
              <a:uFillTx/>
              <a:latin typeface="+mn-lt"/>
              <a:ea typeface="+mn-ea"/>
              <a:cs typeface="+mn-cs"/>
            </a:endParaRPr>
          </a:p>
          <a:p>
            <a:pPr marL="609600" marR="0" lvl="0" indent="-609600" algn="l" defTabSz="914400" rtl="0" eaLnBrk="1" fontAlgn="base" latinLnBrk="0" hangingPunct="1">
              <a:lnSpc>
                <a:spcPct val="100000"/>
              </a:lnSpc>
              <a:spcBef>
                <a:spcPct val="20000"/>
              </a:spcBef>
              <a:spcAft>
                <a:spcPct val="0"/>
              </a:spcAft>
              <a:buSzPct val="77000"/>
              <a:buFont typeface="Wingdings" pitchFamily="2" charset="2"/>
              <a:buAutoNum type="arabicPeriod"/>
              <a:tabLst/>
              <a:defRPr/>
            </a:pPr>
            <a:r>
              <a:rPr kumimoji="0" lang="en-US" sz="3600" b="1" i="0" u="none" strike="noStrike" kern="1200" cap="none" spc="0" normalizeH="0" baseline="0" noProof="0" dirty="0" smtClean="0">
                <a:ln>
                  <a:noFill/>
                </a:ln>
                <a:solidFill>
                  <a:srgbClr val="FFFF00"/>
                </a:solidFill>
                <a:effectLst/>
                <a:uLnTx/>
                <a:uFillTx/>
                <a:latin typeface="+mn-lt"/>
                <a:ea typeface="+mn-ea"/>
                <a:cs typeface="+mn-cs"/>
              </a:rPr>
              <a:t>Baptized Into Christ, </a:t>
            </a:r>
            <a:r>
              <a:rPr kumimoji="0" lang="en-US" sz="3200" b="1" i="0" u="none" strike="noStrike" kern="1200" cap="none" spc="0" normalizeH="0" baseline="0" noProof="0" dirty="0" smtClean="0">
                <a:ln>
                  <a:noFill/>
                </a:ln>
                <a:solidFill>
                  <a:srgbClr val="FFFF00"/>
                </a:solidFill>
                <a:effectLst/>
                <a:uLnTx/>
                <a:uFillTx/>
                <a:latin typeface="+mn-lt"/>
                <a:ea typeface="+mn-ea"/>
                <a:cs typeface="+mn-cs"/>
              </a:rPr>
              <a:t>Gal.3:26-27</a:t>
            </a:r>
          </a:p>
          <a:p>
            <a:pPr marL="609600" marR="0" lvl="0" indent="-609600" algn="l" defTabSz="914400" rtl="0" eaLnBrk="1" fontAlgn="base" latinLnBrk="0" hangingPunct="1">
              <a:lnSpc>
                <a:spcPct val="100000"/>
              </a:lnSpc>
              <a:spcBef>
                <a:spcPct val="20000"/>
              </a:spcBef>
              <a:spcAft>
                <a:spcPct val="0"/>
              </a:spcAft>
              <a:buSzPct val="77000"/>
              <a:buFont typeface="Wingdings" pitchFamily="2" charset="2"/>
              <a:buNone/>
              <a:tabLst/>
              <a:defRPr/>
            </a:pPr>
            <a:r>
              <a:rPr kumimoji="0" lang="en-US" sz="2000" b="1" i="0" u="none" strike="noStrike" kern="1200" cap="none" spc="0" normalizeH="0" baseline="0" noProof="0" dirty="0" smtClean="0">
                <a:ln>
                  <a:noFill/>
                </a:ln>
                <a:solidFill>
                  <a:srgbClr val="FFFF00"/>
                </a:solidFill>
                <a:effectLst/>
                <a:uLnTx/>
                <a:uFillTx/>
                <a:latin typeface="+mn-lt"/>
                <a:ea typeface="+mn-ea"/>
                <a:cs typeface="+mn-cs"/>
              </a:rPr>
              <a:t>        -------------------------------</a:t>
            </a:r>
          </a:p>
          <a:p>
            <a:pPr marL="609600" marR="0" lvl="0" indent="-609600" algn="l" defTabSz="914400" rtl="0" eaLnBrk="1" fontAlgn="base" latinLnBrk="0" hangingPunct="1">
              <a:lnSpc>
                <a:spcPct val="100000"/>
              </a:lnSpc>
              <a:spcBef>
                <a:spcPct val="20000"/>
              </a:spcBef>
              <a:spcAft>
                <a:spcPct val="0"/>
              </a:spcAft>
              <a:buSzTx/>
              <a:buFont typeface="Wingdings" pitchFamily="2" charset="2"/>
              <a:buChar char="Ø"/>
              <a:tabLst/>
              <a:defRPr/>
            </a:pPr>
            <a:r>
              <a:rPr kumimoji="0" lang="en-US" sz="3600" b="1" i="0" u="none" strike="noStrike" kern="1200" cap="none" spc="0" normalizeH="0" baseline="0" noProof="0" dirty="0" smtClean="0">
                <a:ln>
                  <a:noFill/>
                </a:ln>
                <a:solidFill>
                  <a:schemeClr val="accent3">
                    <a:lumMod val="20000"/>
                    <a:lumOff val="80000"/>
                  </a:schemeClr>
                </a:solidFill>
                <a:effectLst/>
                <a:uLnTx/>
                <a:uFillTx/>
                <a:latin typeface="+mn-lt"/>
                <a:ea typeface="+mn-ea"/>
                <a:cs typeface="+mn-cs"/>
              </a:rPr>
              <a:t>Grow And Be Faithful</a:t>
            </a:r>
            <a:r>
              <a:rPr kumimoji="0" lang="en-US" sz="4000" b="1" i="0" u="none" strike="noStrike" kern="1200" cap="none" spc="0" normalizeH="0" baseline="0" noProof="0" dirty="0" smtClean="0">
                <a:ln>
                  <a:noFill/>
                </a:ln>
                <a:solidFill>
                  <a:schemeClr val="accent3">
                    <a:lumMod val="20000"/>
                    <a:lumOff val="80000"/>
                  </a:schemeClr>
                </a:solidFill>
                <a:effectLst/>
                <a:uLnTx/>
                <a:uFillTx/>
                <a:latin typeface="+mn-lt"/>
                <a:ea typeface="+mn-ea"/>
                <a:cs typeface="+mn-cs"/>
              </a:rPr>
              <a:t>, </a:t>
            </a:r>
            <a:r>
              <a:rPr kumimoji="0" lang="en-US" sz="3200" b="1" i="0" u="none" strike="noStrike" kern="1200" cap="none" spc="0" normalizeH="0" baseline="0" noProof="0" dirty="0" smtClean="0">
                <a:ln>
                  <a:noFill/>
                </a:ln>
                <a:solidFill>
                  <a:schemeClr val="accent3">
                    <a:lumMod val="20000"/>
                    <a:lumOff val="80000"/>
                  </a:schemeClr>
                </a:solidFill>
                <a:effectLst/>
                <a:uLnTx/>
                <a:uFillTx/>
                <a:latin typeface="+mn-lt"/>
                <a:ea typeface="+mn-ea"/>
                <a:cs typeface="+mn-cs"/>
              </a:rPr>
              <a:t>1 Pet.2:2</a:t>
            </a:r>
          </a:p>
          <a:p>
            <a:pPr marL="609600" marR="0" lvl="0" indent="-609600" algn="l" defTabSz="914400" rtl="0" eaLnBrk="1" fontAlgn="base" latinLnBrk="0" hangingPunct="1">
              <a:lnSpc>
                <a:spcPct val="100000"/>
              </a:lnSpc>
              <a:spcBef>
                <a:spcPct val="20000"/>
              </a:spcBef>
              <a:spcAft>
                <a:spcPct val="0"/>
              </a:spcAft>
              <a:buSzTx/>
              <a:buFont typeface="Wingdings" pitchFamily="2" charset="2"/>
              <a:buChar char="Ø"/>
              <a:tabLst/>
              <a:defRPr/>
            </a:pPr>
            <a:r>
              <a:rPr kumimoji="0" lang="en-US" sz="3600" b="1" i="0" u="none" strike="noStrike" kern="1200" cap="none" spc="0" normalizeH="0" baseline="0" noProof="0" dirty="0" smtClean="0">
                <a:ln>
                  <a:noFill/>
                </a:ln>
                <a:solidFill>
                  <a:schemeClr val="accent3">
                    <a:lumMod val="20000"/>
                    <a:lumOff val="80000"/>
                  </a:schemeClr>
                </a:solidFill>
                <a:effectLst/>
                <a:uLnTx/>
                <a:uFillTx/>
                <a:latin typeface="+mn-lt"/>
                <a:ea typeface="+mn-ea"/>
                <a:cs typeface="+mn-cs"/>
              </a:rPr>
              <a:t>If Err As a Christian</a:t>
            </a:r>
            <a:r>
              <a:rPr kumimoji="0" lang="en-US" sz="3200" b="1" i="0" u="none" strike="noStrike" kern="1200" cap="none" spc="0" normalizeH="0" baseline="0" noProof="0" dirty="0" smtClean="0">
                <a:ln>
                  <a:noFill/>
                </a:ln>
                <a:solidFill>
                  <a:schemeClr val="accent3">
                    <a:lumMod val="20000"/>
                    <a:lumOff val="80000"/>
                  </a:schemeClr>
                </a:solidFill>
                <a:effectLst/>
                <a:uLnTx/>
                <a:uFillTx/>
                <a:latin typeface="+mn-lt"/>
                <a:ea typeface="+mn-ea"/>
                <a:cs typeface="+mn-cs"/>
              </a:rPr>
              <a:t>: </a:t>
            </a:r>
            <a:r>
              <a:rPr kumimoji="0" lang="en-US" sz="3600" b="1" i="0" u="none" strike="noStrike" kern="1200" cap="none" spc="0" normalizeH="0" baseline="0" noProof="0" dirty="0" smtClean="0">
                <a:ln>
                  <a:noFill/>
                </a:ln>
                <a:solidFill>
                  <a:schemeClr val="accent3">
                    <a:lumMod val="20000"/>
                    <a:lumOff val="80000"/>
                  </a:schemeClr>
                </a:solidFill>
                <a:effectLst/>
                <a:uLnTx/>
                <a:uFillTx/>
                <a:latin typeface="+mn-lt"/>
                <a:ea typeface="+mn-ea"/>
                <a:cs typeface="+mn-cs"/>
              </a:rPr>
              <a:t>Repent and Pray God </a:t>
            </a:r>
            <a:r>
              <a:rPr kumimoji="0" lang="en-US" sz="3200" b="1" i="0" u="none" strike="noStrike" kern="1200" cap="none" spc="0" normalizeH="0" baseline="0" noProof="0" dirty="0" smtClean="0">
                <a:ln>
                  <a:noFill/>
                </a:ln>
                <a:solidFill>
                  <a:schemeClr val="accent3">
                    <a:lumMod val="20000"/>
                    <a:lumOff val="80000"/>
                  </a:schemeClr>
                </a:solidFill>
                <a:effectLst/>
                <a:uLnTx/>
                <a:uFillTx/>
                <a:latin typeface="+mn-lt"/>
                <a:ea typeface="+mn-ea"/>
                <a:cs typeface="+mn-cs"/>
              </a:rPr>
              <a:t> Acts 8:22</a:t>
            </a:r>
            <a:endParaRPr kumimoji="0" lang="en-US" sz="3200" b="1" i="0" u="none" strike="noStrike" kern="1200" cap="none" spc="0" normalizeH="0" baseline="0" noProof="0" dirty="0">
              <a:ln>
                <a:noFill/>
              </a:ln>
              <a:solidFill>
                <a:schemeClr val="accent3">
                  <a:lumMod val="20000"/>
                  <a:lumOff val="80000"/>
                </a:schemeClr>
              </a:solidFill>
              <a:effectLst/>
              <a:uLnTx/>
              <a:uFillTx/>
              <a:latin typeface="+mn-lt"/>
              <a:ea typeface="+mn-ea"/>
              <a:cs typeface="+mn-cs"/>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50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wipe(left)">
                                      <p:cBhvr>
                                        <p:cTn id="11" dur="1000"/>
                                        <p:tgtEl>
                                          <p:spTgt spid="6">
                                            <p:txEl>
                                              <p:pRg st="0" end="0"/>
                                            </p:txEl>
                                          </p:spTgt>
                                        </p:tgtEl>
                                      </p:cBhvr>
                                    </p:animEffect>
                                  </p:childTnLst>
                                </p:cTn>
                              </p:par>
                            </p:childTnLst>
                          </p:cTn>
                        </p:par>
                        <p:par>
                          <p:cTn id="12" fill="hold">
                            <p:stCondLst>
                              <p:cond delay="2000"/>
                            </p:stCondLst>
                            <p:childTnLst>
                              <p:par>
                                <p:cTn id="13" presetID="22" presetClass="entr" presetSubtype="8" fill="hold" grpId="0" nodeType="afterEffect">
                                  <p:stCondLst>
                                    <p:cond delay="50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wipe(left)">
                                      <p:cBhvr>
                                        <p:cTn id="15" dur="1000"/>
                                        <p:tgtEl>
                                          <p:spTgt spid="6">
                                            <p:txEl>
                                              <p:pRg st="1" end="1"/>
                                            </p:txEl>
                                          </p:spTgt>
                                        </p:tgtEl>
                                      </p:cBhvr>
                                    </p:animEffect>
                                  </p:childTnLst>
                                </p:cTn>
                              </p:par>
                            </p:childTnLst>
                          </p:cTn>
                        </p:par>
                        <p:par>
                          <p:cTn id="16" fill="hold">
                            <p:stCondLst>
                              <p:cond delay="3500"/>
                            </p:stCondLst>
                            <p:childTnLst>
                              <p:par>
                                <p:cTn id="17" presetID="22" presetClass="entr" presetSubtype="8" fill="hold" grpId="0" nodeType="afterEffect">
                                  <p:stCondLst>
                                    <p:cond delay="50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wipe(left)">
                                      <p:cBhvr>
                                        <p:cTn id="19" dur="1000"/>
                                        <p:tgtEl>
                                          <p:spTgt spid="6">
                                            <p:txEl>
                                              <p:pRg st="2" end="2"/>
                                            </p:txEl>
                                          </p:spTgt>
                                        </p:tgtEl>
                                      </p:cBhvr>
                                    </p:animEffect>
                                  </p:childTnLst>
                                </p:cTn>
                              </p:par>
                            </p:childTnLst>
                          </p:cTn>
                        </p:par>
                        <p:par>
                          <p:cTn id="20" fill="hold">
                            <p:stCondLst>
                              <p:cond delay="5000"/>
                            </p:stCondLst>
                            <p:childTnLst>
                              <p:par>
                                <p:cTn id="21" presetID="22" presetClass="entr" presetSubtype="8" fill="hold" grpId="0" nodeType="afterEffect">
                                  <p:stCondLst>
                                    <p:cond delay="50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wipe(left)">
                                      <p:cBhvr>
                                        <p:cTn id="23" dur="1000"/>
                                        <p:tgtEl>
                                          <p:spTgt spid="6">
                                            <p:txEl>
                                              <p:pRg st="3" end="3"/>
                                            </p:txEl>
                                          </p:spTgt>
                                        </p:tgtEl>
                                      </p:cBhvr>
                                    </p:animEffect>
                                  </p:childTnLst>
                                </p:cTn>
                              </p:par>
                            </p:childTnLst>
                          </p:cTn>
                        </p:par>
                        <p:par>
                          <p:cTn id="24" fill="hold">
                            <p:stCondLst>
                              <p:cond delay="6500"/>
                            </p:stCondLst>
                            <p:childTnLst>
                              <p:par>
                                <p:cTn id="25" presetID="22" presetClass="entr" presetSubtype="8" fill="hold" grpId="0" nodeType="afterEffect">
                                  <p:stCondLst>
                                    <p:cond delay="50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1000"/>
                                        <p:tgtEl>
                                          <p:spTgt spid="6">
                                            <p:txEl>
                                              <p:pRg st="4" end="4"/>
                                            </p:txEl>
                                          </p:spTgt>
                                        </p:tgtEl>
                                      </p:cBhvr>
                                    </p:animEffect>
                                  </p:childTnLst>
                                </p:cTn>
                              </p:par>
                            </p:childTnLst>
                          </p:cTn>
                        </p:par>
                        <p:par>
                          <p:cTn id="28" fill="hold">
                            <p:stCondLst>
                              <p:cond delay="8000"/>
                            </p:stCondLst>
                            <p:childTnLst>
                              <p:par>
                                <p:cTn id="29" presetID="22" presetClass="entr" presetSubtype="8" fill="hold" grpId="0" nodeType="afterEffect">
                                  <p:stCondLst>
                                    <p:cond delay="50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wipe(left)">
                                      <p:cBhvr>
                                        <p:cTn id="31" dur="1000"/>
                                        <p:tgtEl>
                                          <p:spTgt spid="6">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500"/>
                                  </p:stCondLst>
                                  <p:childTnLst>
                                    <p:set>
                                      <p:cBhvr>
                                        <p:cTn id="35" dur="1" fill="hold">
                                          <p:stCondLst>
                                            <p:cond delay="0"/>
                                          </p:stCondLst>
                                        </p:cTn>
                                        <p:tgtEl>
                                          <p:spTgt spid="6">
                                            <p:txEl>
                                              <p:pRg st="6" end="6"/>
                                            </p:txEl>
                                          </p:spTgt>
                                        </p:tgtEl>
                                        <p:attrNameLst>
                                          <p:attrName>style.visibility</p:attrName>
                                        </p:attrNameLst>
                                      </p:cBhvr>
                                      <p:to>
                                        <p:strVal val="visible"/>
                                      </p:to>
                                    </p:set>
                                    <p:animEffect transition="in" filter="wipe(left)">
                                      <p:cBhvr>
                                        <p:cTn id="36" dur="1000"/>
                                        <p:tgtEl>
                                          <p:spTgt spid="6">
                                            <p:txEl>
                                              <p:pRg st="6" end="6"/>
                                            </p:txEl>
                                          </p:spTgt>
                                        </p:tgtEl>
                                      </p:cBhvr>
                                    </p:animEffect>
                                  </p:childTnLst>
                                </p:cTn>
                              </p:par>
                            </p:childTnLst>
                          </p:cTn>
                        </p:par>
                        <p:par>
                          <p:cTn id="37" fill="hold">
                            <p:stCondLst>
                              <p:cond delay="1500"/>
                            </p:stCondLst>
                            <p:childTnLst>
                              <p:par>
                                <p:cTn id="38" presetID="22" presetClass="entr" presetSubtype="8" fill="hold" grpId="0" nodeType="afterEffect">
                                  <p:stCondLst>
                                    <p:cond delay="500"/>
                                  </p:stCondLst>
                                  <p:childTnLst>
                                    <p:set>
                                      <p:cBhvr>
                                        <p:cTn id="39" dur="1" fill="hold">
                                          <p:stCondLst>
                                            <p:cond delay="0"/>
                                          </p:stCondLst>
                                        </p:cTn>
                                        <p:tgtEl>
                                          <p:spTgt spid="6">
                                            <p:txEl>
                                              <p:pRg st="7" end="7"/>
                                            </p:txEl>
                                          </p:spTgt>
                                        </p:tgtEl>
                                        <p:attrNameLst>
                                          <p:attrName>style.visibility</p:attrName>
                                        </p:attrNameLst>
                                      </p:cBhvr>
                                      <p:to>
                                        <p:strVal val="visible"/>
                                      </p:to>
                                    </p:set>
                                    <p:animEffect transition="in" filter="wipe(left)">
                                      <p:cBhvr>
                                        <p:cTn id="40" dur="1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build="p" autoUpdateAnimBg="0" advAuto="10000"/>
    </p:bldLst>
  </p:timing>
</p:sld>
</file>

<file path=ppt/theme/theme1.xml><?xml version="1.0" encoding="utf-8"?>
<a:theme xmlns:a="http://schemas.openxmlformats.org/drawingml/2006/main" name="1_Blue_Streaks 4x3 Template Segoe">
  <a:themeElements>
    <a:clrScheme name="5-00535_Cumbre Ejecutiva OEM Latinoamérica">
      <a:dk1>
        <a:sysClr val="windowText" lastClr="000000"/>
      </a:dk1>
      <a:lt1>
        <a:sysClr val="window" lastClr="FFFFFF"/>
      </a:lt1>
      <a:dk2>
        <a:srgbClr val="424456"/>
      </a:dk2>
      <a:lt2>
        <a:srgbClr val="DEDEDE"/>
      </a:lt2>
      <a:accent1>
        <a:srgbClr val="16B3D5"/>
      </a:accent1>
      <a:accent2>
        <a:srgbClr val="C4652D"/>
      </a:accent2>
      <a:accent3>
        <a:srgbClr val="13D989"/>
      </a:accent3>
      <a:accent4>
        <a:srgbClr val="FFCC00"/>
      </a:accent4>
      <a:accent5>
        <a:srgbClr val="2868F8"/>
      </a:accent5>
      <a:accent6>
        <a:srgbClr val="A04DA3"/>
      </a:accent6>
      <a:hlink>
        <a:srgbClr val="FFFF00"/>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effectLst>
              <a:outerShdw blurRad="38100" dist="38100" dir="2700000" algn="tl">
                <a:srgbClr val="000000">
                  <a:alpha val="43137"/>
                </a:srgbClr>
              </a:outerShdw>
            </a:effectLst>
          </a:defRPr>
        </a:defPPr>
      </a:lstStyle>
    </a:tx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D3A5A8A-A375-404B-A79F-0731F4C89C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1_Blue_Streaks 4x3 Template Segoe</Template>
  <TotalTime>3723</TotalTime>
  <Words>428</Words>
  <Application>Microsoft Office PowerPoint</Application>
  <PresentationFormat>On-screen Show (4:3)</PresentationFormat>
  <Paragraphs>49</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1_Blue_Streaks 4x3 Template Segoe</vt:lpstr>
      <vt:lpstr>White with Courier font for code slides</vt:lpstr>
      <vt:lpstr>God of Truth</vt:lpstr>
      <vt:lpstr>Definition of Truth</vt:lpstr>
      <vt:lpstr>Truth and the Godhead</vt:lpstr>
      <vt:lpstr>Facts About the God of Truth</vt:lpstr>
      <vt:lpstr>Poor Attitudes About the Truth</vt:lpstr>
      <vt:lpstr>Believe and Obey The Truth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of Truth</dc:title>
  <dc:creator>Owner</dc:creator>
  <cp:keywords/>
  <cp:lastModifiedBy>Danny McKibben</cp:lastModifiedBy>
  <cp:revision>47</cp:revision>
  <dcterms:created xsi:type="dcterms:W3CDTF">2016-04-20T15:42:24Z</dcterms:created>
  <dcterms:modified xsi:type="dcterms:W3CDTF">2016-04-24T20:48:34Z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TC102867149990</vt:lpwstr>
  </property>
</Properties>
</file>