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6"/>
  </p:notesMasterIdLst>
  <p:sldIdLst>
    <p:sldId id="256" r:id="rId2"/>
    <p:sldId id="263" r:id="rId3"/>
    <p:sldId id="264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9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0898B-7F29-4DC6-A510-1F9561DB7B8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6F62D-9208-48E1-9ECC-D502780AB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7E1F-C3F6-4077-98A4-C061B39809D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625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62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62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0DA15F-E561-4D80-ACE2-B2AACFA0D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63E1E-6452-45E3-B17F-11F7326BC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E73E0-73A7-4885-8A75-1E1212E32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A4244-F6B2-454D-A4C0-7A408CEA0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93972-B782-4567-A861-24815F8C1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FA976-7A07-4BD4-AEF6-72AD15CB3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48FAA-F8DB-45AD-8062-77F11E09E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D1B49-2393-488F-9D6E-F00C19C37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4D068-6123-4C62-868F-0A24A1E6D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15A22-B142-4523-9CB7-693ED87E1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3439-1646-43E6-BEB1-6CAB4B8DC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523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CACE7F2-C6A9-4E4E-B1DD-1BE5DC8B22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blinds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6000" dirty="0" smtClean="0"/>
              <a:t>Grow in Grace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1371600"/>
            <a:ext cx="6400800" cy="990600"/>
          </a:xfrm>
        </p:spPr>
        <p:txBody>
          <a:bodyPr/>
          <a:lstStyle/>
          <a:p>
            <a:r>
              <a:rPr lang="en-US" sz="4400" dirty="0" smtClean="0"/>
              <a:t>2 Peter 3:18</a:t>
            </a:r>
            <a:endParaRPr lang="en-US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667000"/>
            <a:ext cx="8382000" cy="664797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Gospel of the Grace of God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581400"/>
            <a:ext cx="8382000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uLnTx/>
                <a:uFillTx/>
                <a:latin typeface="+mj-lt"/>
                <a:ea typeface="+mn-ea"/>
                <a:cs typeface="Arial" charset="0"/>
              </a:rPr>
              <a:t>He Saw the Grace of God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267200"/>
            <a:ext cx="8382000" cy="664797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Cheap Grace or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Costly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Grace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126403"/>
            <a:ext cx="8382000" cy="664797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We Fall From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Grace?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5413"/>
            <a:ext cx="6705600" cy="788987"/>
          </a:xfrm>
        </p:spPr>
        <p:txBody>
          <a:bodyPr/>
          <a:lstStyle/>
          <a:p>
            <a:r>
              <a:rPr lang="en-US" dirty="0" smtClean="0"/>
              <a:t>Grow in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15000"/>
          </a:xfrm>
        </p:spPr>
        <p:txBody>
          <a:bodyPr/>
          <a:lstStyle/>
          <a:p>
            <a:r>
              <a:rPr lang="en-US" dirty="0" smtClean="0"/>
              <a:t>Implications from the Exhortation</a:t>
            </a:r>
          </a:p>
          <a:p>
            <a:r>
              <a:rPr lang="en-US" dirty="0" smtClean="0"/>
              <a:t>Someone has Planted and Someone has Watered, 1Cor.3:5-9</a:t>
            </a:r>
          </a:p>
          <a:p>
            <a:r>
              <a:rPr lang="en-US" dirty="0" smtClean="0"/>
              <a:t>The Seed Has Germinated, Jam.1:21, 1Pet.1:23</a:t>
            </a:r>
          </a:p>
          <a:p>
            <a:r>
              <a:rPr lang="en-US" dirty="0" smtClean="0"/>
              <a:t>Grow in the Lord Jesus Christ. Not just Knowledge in General</a:t>
            </a:r>
          </a:p>
          <a:p>
            <a:r>
              <a:rPr lang="en-US" dirty="0" smtClean="0"/>
              <a:t>3 General Classes That Grow, 1 Jn.2:13</a:t>
            </a:r>
          </a:p>
          <a:p>
            <a:r>
              <a:rPr lang="en-US" dirty="0" smtClean="0"/>
              <a:t>Childhood, Young Men, Fathers (Mature)</a:t>
            </a:r>
          </a:p>
          <a:p>
            <a:r>
              <a:rPr lang="en-US" dirty="0" smtClean="0"/>
              <a:t>Each Group Has Areas to Grow in.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991600" cy="7620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What It Means to Grow in Grace &amp; Knowledge?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r>
              <a:rPr lang="en-US" sz="3400" dirty="0" smtClean="0"/>
              <a:t>Understand the Knowledge Part</a:t>
            </a:r>
          </a:p>
          <a:p>
            <a:r>
              <a:rPr lang="en-US" sz="3400" dirty="0" smtClean="0"/>
              <a:t>Grow in Grace?   Rom.5:20, 6:1-2</a:t>
            </a:r>
          </a:p>
          <a:p>
            <a:r>
              <a:rPr lang="en-US" sz="3400" dirty="0" smtClean="0"/>
              <a:t>Parallel Col.1:10</a:t>
            </a:r>
          </a:p>
          <a:p>
            <a:r>
              <a:rPr lang="en-US" sz="3400" dirty="0" smtClean="0"/>
              <a:t>God Works in Us by his Grace</a:t>
            </a:r>
          </a:p>
          <a:p>
            <a:r>
              <a:rPr lang="en-US" sz="3400" dirty="0" smtClean="0"/>
              <a:t>Consider 2 Cor.8:7</a:t>
            </a:r>
          </a:p>
          <a:p>
            <a:r>
              <a:rPr lang="en-US" sz="3400" dirty="0" smtClean="0"/>
              <a:t>Rom.12:5-8</a:t>
            </a:r>
          </a:p>
          <a:p>
            <a:r>
              <a:rPr lang="en-US" sz="3400" dirty="0" smtClean="0"/>
              <a:t>Luke 2:52</a:t>
            </a:r>
          </a:p>
          <a:p>
            <a:r>
              <a:rPr lang="en-US" sz="3400" dirty="0" smtClean="0"/>
              <a:t>Grow in Every Gracious Way God has Blessed You.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The Scheme of Redemption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181600"/>
          </a:xfrm>
        </p:spPr>
        <p:txBody>
          <a:bodyPr>
            <a:normAutofit/>
          </a:bodyPr>
          <a:lstStyle/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Hear the Gospel of Christ,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18:8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Believe in Jesus Christ, 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Rom.1:16</a:t>
            </a:r>
            <a:endParaRPr lang="en-US" sz="9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Repent and Turn to God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Acts 26:20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Confess Jesus Before Men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 Matt.10:32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Baptized Into Christ,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Gal.3:26-27</a:t>
            </a:r>
          </a:p>
          <a:p>
            <a:pPr marL="609600" indent="-609600">
              <a:buClrTx/>
              <a:buSzPct val="98000"/>
              <a:buFont typeface="Wingdings" pitchFamily="2" charset="2"/>
              <a:buNone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-----------------------------</a:t>
            </a:r>
          </a:p>
          <a:p>
            <a:pPr marL="609600" indent="-609600">
              <a:buClrTx/>
              <a:buSzPct val="98000"/>
              <a:buFont typeface="Wingdings" pitchFamily="2" charset="2"/>
              <a:buChar char="Ø"/>
            </a:pPr>
            <a:r>
              <a:rPr lang="en-US" sz="32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Grow And Be Faithful</a:t>
            </a:r>
            <a:r>
              <a:rPr lang="en-US" sz="36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</a:t>
            </a:r>
            <a:r>
              <a:rPr lang="en-US" sz="28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Matt.10:22</a:t>
            </a:r>
          </a:p>
          <a:p>
            <a:pPr marL="609600" indent="-609600">
              <a:buClrTx/>
              <a:buSzPct val="98000"/>
              <a:buFont typeface="Wingdings" pitchFamily="2" charset="2"/>
              <a:buChar char="Ø"/>
            </a:pPr>
            <a:r>
              <a:rPr lang="en-US" sz="32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If Err As A Christian</a:t>
            </a:r>
            <a:r>
              <a:rPr lang="en-US" sz="28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</a:t>
            </a:r>
            <a:r>
              <a:rPr lang="en-US" sz="32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Repent and Pray God, </a:t>
            </a:r>
            <a:r>
              <a:rPr lang="en-US" sz="28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Acts 8:22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10000"/>
    </p:bldLst>
  </p:timing>
</p:sld>
</file>

<file path=ppt/theme/theme1.xml><?xml version="1.0" encoding="utf-8"?>
<a:theme xmlns:a="http://schemas.openxmlformats.org/drawingml/2006/main" name="Cliff design template">
  <a:themeElements>
    <a:clrScheme name="Office Theme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 design template</Template>
  <TotalTime>3604</TotalTime>
  <Words>196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Cliff design template</vt:lpstr>
      <vt:lpstr>Grow in Grace</vt:lpstr>
      <vt:lpstr>Grow in Grace</vt:lpstr>
      <vt:lpstr>What It Means to Grow in Grace &amp; Knowledge?</vt:lpstr>
      <vt:lpstr>The Scheme of Redemption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Grace</dc:title>
  <dc:subject/>
  <dc:creator>Owner</dc:creator>
  <cp:keywords/>
  <dc:description/>
  <cp:lastModifiedBy>Danny McKibben</cp:lastModifiedBy>
  <cp:revision>37</cp:revision>
  <cp:lastPrinted>1601-01-01T00:00:00Z</cp:lastPrinted>
  <dcterms:created xsi:type="dcterms:W3CDTF">2016-03-24T13:19:45Z</dcterms:created>
  <dcterms:modified xsi:type="dcterms:W3CDTF">2016-03-27T16:06:21Z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TC102037611033</vt:lpwstr>
  </property>
</Properties>
</file>