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 id="2147483675" r:id="rId4"/>
  </p:sldMasterIdLst>
  <p:notesMasterIdLst>
    <p:notesMasterId r:id="rId8"/>
  </p:notesMasterIdLst>
  <p:sldIdLst>
    <p:sldId id="257" r:id="rId5"/>
    <p:sldId id="264"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88246E-42A3-4BBE-A9B8-2ACC6C716811}" type="datetimeFigureOut">
              <a:rPr lang="en-US" smtClean="0"/>
              <a:pPr/>
              <a:t>2/28/2016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99272E-650B-40B0-AF47-036C7276BA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2/28/2016 3:42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a:noFill/>
        </p:spPr>
        <p:txBody>
          <a:bodyPr/>
          <a:lstStyle/>
          <a:p>
            <a:fld id="{9EFFA001-096B-41B5-920F-CD63EF19D89F}"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0574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20813"/>
            <a:ext cx="8032750"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50" y="3352800"/>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5" name="Rectangle 4"/>
          <p:cNvSpPr/>
          <p:nvPr userDrawn="1"/>
        </p:nvSpPr>
        <p:spPr bwMode="auto">
          <a:xfrm>
            <a:off x="0" y="5715000"/>
            <a:ext cx="9144000" cy="1141413"/>
          </a:xfrm>
          <a:prstGeom prst="rect">
            <a:avLst/>
          </a:prstGeom>
          <a:gradFill>
            <a:gsLst>
              <a:gs pos="0">
                <a:schemeClr val="accent5">
                  <a:lumMod val="50000"/>
                  <a:alpha val="30000"/>
                </a:schemeClr>
              </a:gs>
              <a:gs pos="100000">
                <a:schemeClr val="accent5">
                  <a:lumMod val="50000"/>
                </a:schemeClr>
              </a:gs>
            </a:gsLst>
          </a:gradFill>
          <a:ln>
            <a:headEnd type="none" w="med" len="med"/>
            <a:tailEnd type="none" w="med" len="med"/>
          </a:ln>
          <a:effectLst/>
          <a:scene3d>
            <a:camera prst="orthographicFront" fov="0">
              <a:rot lat="0" lon="0" rev="0"/>
            </a:camera>
            <a:lightRig rig="glow" dir="t">
              <a:rot lat="0" lon="0" rev="6360000"/>
            </a:lightRig>
          </a:scene3d>
          <a:sp3d prstMaterial="flat">
            <a:bevelT w="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7" name="Text Placeholder 6"/>
          <p:cNvSpPr>
            <a:spLocks noGrp="1"/>
          </p:cNvSpPr>
          <p:nvPr>
            <p:ph type="body" sz="quarter" idx="10" hasCustomPrompt="1"/>
          </p:nvPr>
        </p:nvSpPr>
        <p:spPr>
          <a:xfrm>
            <a:off x="1072886" y="4648200"/>
            <a:ext cx="7690114" cy="1073150"/>
          </a:xfrm>
          <a:effectLst>
            <a:reflection blurRad="6350" stA="52000" endA="300" endPos="35000" dir="5400000" sy="-100000" algn="bl" rotWithShape="0"/>
          </a:effectLst>
        </p:spPr>
        <p:txBody>
          <a:bodyPr anchor="t" anchorCtr="0">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20813"/>
            <a:ext cx="8032750"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50" y="3352800"/>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5" name="Rectangle 4"/>
          <p:cNvSpPr/>
          <p:nvPr userDrawn="1"/>
        </p:nvSpPr>
        <p:spPr bwMode="auto">
          <a:xfrm>
            <a:off x="0" y="5715000"/>
            <a:ext cx="9144000" cy="1141413"/>
          </a:xfrm>
          <a:prstGeom prst="rect">
            <a:avLst/>
          </a:prstGeom>
          <a:gradFill>
            <a:gsLst>
              <a:gs pos="0">
                <a:schemeClr val="accent5">
                  <a:lumMod val="50000"/>
                  <a:alpha val="30000"/>
                </a:schemeClr>
              </a:gs>
              <a:gs pos="100000">
                <a:schemeClr val="accent5">
                  <a:lumMod val="50000"/>
                </a:schemeClr>
              </a:gs>
            </a:gsLst>
          </a:gradFill>
          <a:ln>
            <a:headEnd type="none" w="med" len="med"/>
            <a:tailEnd type="none" w="med" len="med"/>
          </a:ln>
          <a:effectLst/>
          <a:scene3d>
            <a:camera prst="orthographicFront" fov="0">
              <a:rot lat="0" lon="0" rev="0"/>
            </a:camera>
            <a:lightRig rig="glow" dir="t">
              <a:rot lat="0" lon="0" rev="6360000"/>
            </a:lightRig>
          </a:scene3d>
          <a:sp3d prstMaterial="flat">
            <a:bevelT w="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7" name="Text Placeholder 6"/>
          <p:cNvSpPr>
            <a:spLocks noGrp="1"/>
          </p:cNvSpPr>
          <p:nvPr>
            <p:ph type="body" sz="quarter" idx="10" hasCustomPrompt="1"/>
          </p:nvPr>
        </p:nvSpPr>
        <p:spPr>
          <a:xfrm>
            <a:off x="1072886" y="4648200"/>
            <a:ext cx="7690114" cy="1073150"/>
          </a:xfrm>
          <a:effectLst>
            <a:reflection blurRad="6350" stA="52000" endA="300" endPos="35000" dir="5400000" sy="-100000" algn="bl" rotWithShape="0"/>
          </a:effectLst>
        </p:spPr>
        <p:txBody>
          <a:bodyPr anchor="t" anchorCtr="0">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6.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7.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457200" indent="-457200" algn="l" defTabSz="914363" rtl="0" eaLnBrk="1" latinLnBrk="0" hangingPunct="1">
        <a:lnSpc>
          <a:spcPct val="90000"/>
        </a:lnSpc>
        <a:spcBef>
          <a:spcPct val="20000"/>
        </a:spcBef>
        <a:buFontTx/>
        <a:buBlip>
          <a:blip r:embed="rId14"/>
        </a:buBlip>
        <a:defRPr sz="3200" kern="1200">
          <a:solidFill>
            <a:schemeClr val="tx1"/>
          </a:solidFill>
          <a:effectLst>
            <a:outerShdw blurRad="38100" dist="38100" dir="2700000" algn="tl">
              <a:srgbClr val="000000">
                <a:alpha val="43137"/>
              </a:srgbClr>
            </a:outerShdw>
          </a:effectLst>
          <a:latin typeface="+mn-lt"/>
          <a:ea typeface="+mn-ea"/>
          <a:cs typeface="+mn-cs"/>
        </a:defRPr>
      </a:lvl1pPr>
      <a:lvl2pPr marL="854075" indent="-396875" algn="l" defTabSz="914363" rtl="0" eaLnBrk="1" latinLnBrk="0" hangingPunct="1">
        <a:lnSpc>
          <a:spcPct val="90000"/>
        </a:lnSpc>
        <a:spcBef>
          <a:spcPct val="20000"/>
        </a:spcBef>
        <a:buFontTx/>
        <a:buBlip>
          <a:blip r:embed="rId15"/>
        </a:buBlip>
        <a:defRPr sz="2800" kern="1200">
          <a:solidFill>
            <a:schemeClr val="tx1"/>
          </a:solidFill>
          <a:effectLst>
            <a:outerShdw blurRad="38100" dist="38100" dir="2700000" algn="tl">
              <a:srgbClr val="000000">
                <a:alpha val="43137"/>
              </a:srgbClr>
            </a:outerShdw>
          </a:effectLst>
          <a:latin typeface="+mn-lt"/>
          <a:ea typeface="+mn-ea"/>
          <a:cs typeface="+mn-cs"/>
        </a:defRPr>
      </a:lvl2pPr>
      <a:lvl3pPr marL="1258888" indent="-404813" algn="l" defTabSz="914363" rtl="0" eaLnBrk="1" latinLnBrk="0" hangingPunct="1">
        <a:lnSpc>
          <a:spcPct val="90000"/>
        </a:lnSpc>
        <a:spcBef>
          <a:spcPct val="20000"/>
        </a:spcBef>
        <a:buFontTx/>
        <a:buBlip>
          <a:blip r:embed="rId15"/>
        </a:buBlip>
        <a:defRPr sz="2400" kern="1200">
          <a:solidFill>
            <a:schemeClr val="tx1"/>
          </a:solidFill>
          <a:effectLst>
            <a:outerShdw blurRad="38100" dist="38100" dir="2700000" algn="tl">
              <a:srgbClr val="000000">
                <a:alpha val="43137"/>
              </a:srgbClr>
            </a:outerShdw>
          </a:effectLst>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effectLst>
            <a:outerShdw blurRad="38100" dist="38100" dir="2700000" algn="tl">
              <a:srgbClr val="000000">
                <a:alpha val="43137"/>
              </a:srgbClr>
            </a:outerShdw>
          </a:effectLst>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effectLst>
            <a:outerShdw blurRad="38100" dist="38100" dir="2700000" algn="tl">
              <a:srgbClr val="000000">
                <a:alpha val="43137"/>
              </a:srgbClr>
            </a:outerShdw>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1" y="457705"/>
            <a:ext cx="5410199" cy="1523495"/>
          </a:xfrm>
        </p:spPr>
        <p:txBody>
          <a:bodyPr/>
          <a:lstStyle/>
          <a:p>
            <a:pPr algn="ctr"/>
            <a:r>
              <a:rPr lang="en-US" b="1"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The Gospel of the Grace of God</a:t>
            </a:r>
            <a:endParaRPr lang="en-US" b="1"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Subtitle 2"/>
          <p:cNvSpPr>
            <a:spLocks noGrp="1"/>
          </p:cNvSpPr>
          <p:nvPr>
            <p:ph type="subTitle" idx="1"/>
          </p:nvPr>
        </p:nvSpPr>
        <p:spPr>
          <a:xfrm>
            <a:off x="685800" y="2286000"/>
            <a:ext cx="7681913" cy="609600"/>
          </a:xfrm>
        </p:spPr>
        <p:txBody>
          <a:bodyPr>
            <a:noAutofit/>
          </a:bodyPr>
          <a:lstStyle/>
          <a:p>
            <a:pPr algn="ctr"/>
            <a:r>
              <a:rPr lang="en-US" sz="4800" dirty="0" smtClean="0">
                <a:solidFill>
                  <a:schemeClr val="accent3">
                    <a:lumMod val="20000"/>
                    <a:lumOff val="80000"/>
                  </a:schemeClr>
                </a:solidFill>
              </a:rPr>
              <a:t>Acts 20:17-27</a:t>
            </a:r>
            <a:endParaRPr lang="en-US" sz="4800" dirty="0">
              <a:solidFill>
                <a:schemeClr val="accent3">
                  <a:lumMod val="20000"/>
                  <a:lumOff val="80000"/>
                </a:schemeClr>
              </a:solidFill>
            </a:endParaRPr>
          </a:p>
        </p:txBody>
      </p:sp>
      <p:sp>
        <p:nvSpPr>
          <p:cNvPr id="4" name="TextBox 3"/>
          <p:cNvSpPr txBox="1"/>
          <p:nvPr/>
        </p:nvSpPr>
        <p:spPr>
          <a:xfrm>
            <a:off x="1219200" y="3591580"/>
            <a:ext cx="6934200" cy="523220"/>
          </a:xfrm>
          <a:prstGeom prst="rect">
            <a:avLst/>
          </a:prstGeom>
          <a:noFill/>
        </p:spPr>
        <p:txBody>
          <a:bodyPr wrap="square" rtlCol="0">
            <a:spAutoFit/>
          </a:bodyPr>
          <a:lstStyle/>
          <a:p>
            <a:pPr algn="ctr"/>
            <a:r>
              <a:rPr lang="en-US" sz="2800" dirty="0" smtClean="0">
                <a:solidFill>
                  <a:schemeClr val="accent6">
                    <a:lumMod val="75000"/>
                  </a:schemeClr>
                </a:solidFill>
                <a:effectLst>
                  <a:outerShdw blurRad="38100" dist="38100" dir="2700000" algn="tl">
                    <a:srgbClr val="000000">
                      <a:alpha val="43137"/>
                    </a:srgbClr>
                  </a:outerShdw>
                </a:effectLst>
              </a:rPr>
              <a:t>Good tidings,  Good message,  Good news</a:t>
            </a:r>
          </a:p>
        </p:txBody>
      </p:sp>
      <p:sp>
        <p:nvSpPr>
          <p:cNvPr id="5" name="TextBox 4"/>
          <p:cNvSpPr txBox="1"/>
          <p:nvPr/>
        </p:nvSpPr>
        <p:spPr>
          <a:xfrm>
            <a:off x="2209800" y="4456093"/>
            <a:ext cx="5105400" cy="954107"/>
          </a:xfrm>
          <a:prstGeom prst="rect">
            <a:avLst/>
          </a:prstGeom>
          <a:noFill/>
        </p:spPr>
        <p:txBody>
          <a:bodyPr wrap="square" rtlCol="0">
            <a:spAutoFit/>
          </a:bodyPr>
          <a:lstStyle/>
          <a:p>
            <a:pPr algn="ctr"/>
            <a:r>
              <a:rPr lang="en-US" sz="2800" dirty="0" smtClean="0">
                <a:solidFill>
                  <a:schemeClr val="accent6">
                    <a:lumMod val="75000"/>
                  </a:schemeClr>
                </a:solidFill>
                <a:effectLst>
                  <a:outerShdw blurRad="38100" dist="38100" dir="2700000" algn="tl">
                    <a:srgbClr val="000000">
                      <a:alpha val="43137"/>
                    </a:srgbClr>
                  </a:outerShdw>
                </a:effectLst>
              </a:rPr>
              <a:t>Good will, loving-kindness, favor.  God’s merciful kindness </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162800" cy="553998"/>
          </a:xfrm>
        </p:spPr>
        <p:txBody>
          <a:bodyPr/>
          <a:lstStyle/>
          <a:p>
            <a:pPr algn="ctr"/>
            <a:r>
              <a:rPr lang="en-US" sz="4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The Gospel of the Grace of God</a:t>
            </a:r>
          </a:p>
        </p:txBody>
      </p:sp>
      <p:sp>
        <p:nvSpPr>
          <p:cNvPr id="3" name="Text Placeholder 2"/>
          <p:cNvSpPr>
            <a:spLocks noGrp="1"/>
          </p:cNvSpPr>
          <p:nvPr>
            <p:ph type="body" sz="quarter" idx="10"/>
          </p:nvPr>
        </p:nvSpPr>
        <p:spPr>
          <a:xfrm>
            <a:off x="0" y="685800"/>
            <a:ext cx="9144000" cy="6249403"/>
          </a:xfrm>
        </p:spPr>
        <p:txBody>
          <a:bodyPr/>
          <a:lstStyle/>
          <a:p>
            <a:r>
              <a:rPr lang="en-US" sz="3100" dirty="0" smtClean="0"/>
              <a:t>Emanates From The Godhead, </a:t>
            </a:r>
            <a:r>
              <a:rPr lang="en-US" sz="2800" dirty="0" smtClean="0">
                <a:solidFill>
                  <a:srgbClr val="FFFF00"/>
                </a:solidFill>
              </a:rPr>
              <a:t>1 Pet.5:10,  Philm.25, Heb.10:29 </a:t>
            </a:r>
            <a:endParaRPr lang="en-US" sz="3100" dirty="0" smtClean="0">
              <a:solidFill>
                <a:srgbClr val="FFFF00"/>
              </a:solidFill>
            </a:endParaRPr>
          </a:p>
          <a:p>
            <a:r>
              <a:rPr lang="en-US" sz="3100" dirty="0" smtClean="0"/>
              <a:t>Manifested in Christ, </a:t>
            </a:r>
            <a:r>
              <a:rPr lang="en-US" sz="2800" dirty="0" smtClean="0">
                <a:solidFill>
                  <a:srgbClr val="FFFF00"/>
                </a:solidFill>
              </a:rPr>
              <a:t>Jn.1:14-17, 2 Cor.8:9,   * </a:t>
            </a:r>
            <a:r>
              <a:rPr lang="en-US" sz="2800" dirty="0" smtClean="0"/>
              <a:t>Calvary </a:t>
            </a:r>
            <a:r>
              <a:rPr lang="en-US" sz="2800" dirty="0" smtClean="0">
                <a:solidFill>
                  <a:srgbClr val="FFFF00"/>
                </a:solidFill>
              </a:rPr>
              <a:t>*</a:t>
            </a:r>
            <a:endParaRPr lang="en-US" sz="3100" dirty="0" smtClean="0">
              <a:solidFill>
                <a:srgbClr val="FFFF00"/>
              </a:solidFill>
            </a:endParaRPr>
          </a:p>
          <a:p>
            <a:r>
              <a:rPr lang="en-US" sz="3100" dirty="0" smtClean="0"/>
              <a:t>Learned by His Word, </a:t>
            </a:r>
            <a:r>
              <a:rPr lang="en-US" sz="2800" dirty="0" smtClean="0">
                <a:solidFill>
                  <a:srgbClr val="FFFF00"/>
                </a:solidFill>
              </a:rPr>
              <a:t>Acts 14:3, 20:24, 32, Col.1:5-6 , Tit.2:11-14</a:t>
            </a:r>
            <a:endParaRPr lang="en-US" sz="3100" dirty="0" smtClean="0">
              <a:solidFill>
                <a:srgbClr val="FFFF00"/>
              </a:solidFill>
            </a:endParaRPr>
          </a:p>
          <a:p>
            <a:r>
              <a:rPr lang="en-US" sz="3100" dirty="0" smtClean="0"/>
              <a:t>Greater Than All Our Sins, </a:t>
            </a:r>
            <a:r>
              <a:rPr lang="en-US" sz="2800" dirty="0" smtClean="0">
                <a:solidFill>
                  <a:srgbClr val="FFFF00"/>
                </a:solidFill>
              </a:rPr>
              <a:t>Rom.5:20-21</a:t>
            </a:r>
            <a:endParaRPr lang="en-US" sz="3100" dirty="0" smtClean="0">
              <a:solidFill>
                <a:srgbClr val="FFFF00"/>
              </a:solidFill>
            </a:endParaRPr>
          </a:p>
          <a:p>
            <a:r>
              <a:rPr lang="en-US" sz="3100" dirty="0" smtClean="0"/>
              <a:t>Brings Justification, Salvation, Forgiveness, Redemption, </a:t>
            </a:r>
            <a:r>
              <a:rPr lang="en-US" sz="2800" dirty="0" smtClean="0">
                <a:solidFill>
                  <a:srgbClr val="FFFF00"/>
                </a:solidFill>
              </a:rPr>
              <a:t>Ac.15:11, Rom.3:24, Eph.1:6-7, Eph.2:5-8</a:t>
            </a:r>
            <a:endParaRPr lang="en-US" sz="3100" dirty="0" smtClean="0">
              <a:solidFill>
                <a:srgbClr val="FFFF00"/>
              </a:solidFill>
            </a:endParaRPr>
          </a:p>
          <a:p>
            <a:r>
              <a:rPr lang="en-US" sz="3100" dirty="0" smtClean="0"/>
              <a:t>Conditionally Accepted:  Humble, </a:t>
            </a:r>
            <a:r>
              <a:rPr lang="en-US" sz="2800" dirty="0" smtClean="0">
                <a:solidFill>
                  <a:srgbClr val="FFFF00"/>
                </a:solidFill>
              </a:rPr>
              <a:t>Jm.4:6</a:t>
            </a:r>
            <a:r>
              <a:rPr lang="en-US" sz="3100" dirty="0" smtClean="0"/>
              <a:t>, Sincerity and Love, </a:t>
            </a:r>
            <a:r>
              <a:rPr lang="en-US" sz="2800" dirty="0" smtClean="0">
                <a:solidFill>
                  <a:srgbClr val="FFFF00"/>
                </a:solidFill>
              </a:rPr>
              <a:t>Eph.6:24</a:t>
            </a:r>
            <a:r>
              <a:rPr lang="en-US" sz="3100" dirty="0" smtClean="0"/>
              <a:t>, Faith, </a:t>
            </a:r>
            <a:r>
              <a:rPr lang="en-US" sz="2800" dirty="0" smtClean="0">
                <a:solidFill>
                  <a:srgbClr val="FFFF00"/>
                </a:solidFill>
              </a:rPr>
              <a:t>Rom.5:1-2</a:t>
            </a:r>
            <a:endParaRPr lang="en-US" sz="3100" dirty="0" smtClean="0">
              <a:solidFill>
                <a:srgbClr val="FFFF00"/>
              </a:solidFill>
            </a:endParaRPr>
          </a:p>
          <a:p>
            <a:r>
              <a:rPr lang="en-US" sz="3100" dirty="0" smtClean="0"/>
              <a:t>Continue in Grace, </a:t>
            </a:r>
            <a:r>
              <a:rPr lang="en-US" sz="2800" dirty="0" smtClean="0">
                <a:solidFill>
                  <a:srgbClr val="FFFF00"/>
                </a:solidFill>
              </a:rPr>
              <a:t>Acts 13:43, Acts 20:32, 1 Cor.15:10</a:t>
            </a:r>
            <a:endParaRPr lang="en-US" sz="3100" dirty="0" smtClean="0">
              <a:solidFill>
                <a:srgbClr val="FFFF00"/>
              </a:solidFill>
            </a:endParaRPr>
          </a:p>
          <a:p>
            <a:r>
              <a:rPr lang="en-US" sz="3100" dirty="0" smtClean="0"/>
              <a:t>Can Fall From Grace and Can Abuse Grace, </a:t>
            </a:r>
            <a:r>
              <a:rPr lang="en-US" sz="2800" dirty="0" smtClean="0">
                <a:solidFill>
                  <a:srgbClr val="FFFF00"/>
                </a:solidFill>
              </a:rPr>
              <a:t>Gal.5:4, Heb.12:15,  Gal.1:6,  Jude 4</a:t>
            </a:r>
            <a:endParaRPr lang="en-US" sz="3100" dirty="0">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533400" y="304800"/>
            <a:ext cx="8229600" cy="914400"/>
          </a:xfrm>
        </p:spPr>
        <p:txBody>
          <a:bodyPr>
            <a:normAutofit fontScale="90000"/>
          </a:bodyPr>
          <a:lstStyle/>
          <a:p>
            <a:pPr algn="ctr" eaLnBrk="1" hangingPunct="1"/>
            <a:r>
              <a:rPr lang="en-US" sz="6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auerBodni BlkCn BT" pitchFamily="18" charset="0"/>
              </a:rPr>
              <a:t>Will You Accept His Grace</a:t>
            </a:r>
          </a:p>
        </p:txBody>
      </p:sp>
      <p:sp>
        <p:nvSpPr>
          <p:cNvPr id="101379" name="Rectangle 3"/>
          <p:cNvSpPr>
            <a:spLocks noGrp="1" noChangeArrowheads="1"/>
          </p:cNvSpPr>
          <p:nvPr>
            <p:ph type="body" idx="4294967295"/>
          </p:nvPr>
        </p:nvSpPr>
        <p:spPr>
          <a:xfrm>
            <a:off x="381000" y="1447800"/>
            <a:ext cx="8534400" cy="4572000"/>
          </a:xfrm>
        </p:spPr>
        <p:txBody>
          <a:bodyPr>
            <a:noAutofit/>
          </a:bodyPr>
          <a:lstStyle/>
          <a:p>
            <a:pPr marL="609600" indent="-609600" eaLnBrk="1" hangingPunct="1">
              <a:buClrTx/>
              <a:buSzPct val="73000"/>
              <a:buFont typeface="+mj-lt"/>
              <a:buAutoNum type="arabicPeriod"/>
            </a:pPr>
            <a:r>
              <a:rPr lang="en-US" sz="3000" dirty="0" smtClean="0">
                <a:solidFill>
                  <a:schemeClr val="accent3">
                    <a:lumMod val="40000"/>
                    <a:lumOff val="60000"/>
                  </a:schemeClr>
                </a:solidFill>
              </a:rPr>
              <a:t>Hear the Gospel of Grace of God, </a:t>
            </a:r>
            <a:r>
              <a:rPr lang="en-US" sz="2800" dirty="0" smtClean="0"/>
              <a:t>Rom.10:17</a:t>
            </a:r>
            <a:endParaRPr lang="en-US" sz="3000" dirty="0" smtClean="0"/>
          </a:p>
          <a:p>
            <a:pPr marL="609600" indent="-609600" eaLnBrk="1" hangingPunct="1">
              <a:buClrTx/>
              <a:buSzPct val="73000"/>
              <a:buFont typeface="+mj-lt"/>
              <a:buAutoNum type="arabicPeriod"/>
            </a:pPr>
            <a:r>
              <a:rPr lang="en-US" sz="3000" dirty="0" smtClean="0">
                <a:solidFill>
                  <a:schemeClr val="accent3">
                    <a:lumMod val="40000"/>
                    <a:lumOff val="60000"/>
                  </a:schemeClr>
                </a:solidFill>
              </a:rPr>
              <a:t>Believe in Jesus Christ, </a:t>
            </a:r>
            <a:r>
              <a:rPr lang="en-US" sz="2800" dirty="0" smtClean="0"/>
              <a:t>2 Cor.8:9</a:t>
            </a:r>
            <a:endParaRPr lang="en-US" sz="3000" dirty="0" smtClean="0"/>
          </a:p>
          <a:p>
            <a:pPr marL="609600" indent="-609600" eaLnBrk="1" hangingPunct="1">
              <a:buClrTx/>
              <a:buSzPct val="73000"/>
              <a:buFont typeface="+mj-lt"/>
              <a:buAutoNum type="arabicPeriod"/>
            </a:pPr>
            <a:r>
              <a:rPr lang="en-US" sz="3000" dirty="0" smtClean="0">
                <a:solidFill>
                  <a:schemeClr val="accent3">
                    <a:lumMod val="40000"/>
                    <a:lumOff val="60000"/>
                  </a:schemeClr>
                </a:solidFill>
              </a:rPr>
              <a:t>Repent and Turn to God,  </a:t>
            </a:r>
            <a:r>
              <a:rPr lang="en-US" sz="2800" dirty="0" smtClean="0"/>
              <a:t>Rom.2:4</a:t>
            </a:r>
            <a:endParaRPr lang="en-US" sz="3000" dirty="0" smtClean="0"/>
          </a:p>
          <a:p>
            <a:pPr marL="609600" indent="-609600" eaLnBrk="1" hangingPunct="1">
              <a:buClrTx/>
              <a:buSzPct val="73000"/>
              <a:buFont typeface="+mj-lt"/>
              <a:buAutoNum type="arabicPeriod"/>
            </a:pPr>
            <a:r>
              <a:rPr lang="en-US" sz="3000" dirty="0" smtClean="0">
                <a:solidFill>
                  <a:schemeClr val="accent3">
                    <a:lumMod val="40000"/>
                    <a:lumOff val="60000"/>
                  </a:schemeClr>
                </a:solidFill>
              </a:rPr>
              <a:t>Confess Jesus Before Men,  </a:t>
            </a:r>
            <a:r>
              <a:rPr lang="en-US" sz="2800" dirty="0" smtClean="0"/>
              <a:t>Acts 8:37</a:t>
            </a:r>
            <a:endParaRPr lang="en-US" sz="3000" dirty="0" smtClean="0"/>
          </a:p>
          <a:p>
            <a:pPr marL="609600" indent="-609600" eaLnBrk="1" hangingPunct="1">
              <a:buClrTx/>
              <a:buSzPct val="73000"/>
              <a:buFont typeface="+mj-lt"/>
              <a:buAutoNum type="arabicPeriod"/>
            </a:pPr>
            <a:r>
              <a:rPr lang="en-US" sz="3000" dirty="0" smtClean="0">
                <a:solidFill>
                  <a:schemeClr val="accent3">
                    <a:lumMod val="40000"/>
                    <a:lumOff val="60000"/>
                  </a:schemeClr>
                </a:solidFill>
              </a:rPr>
              <a:t>Be Baptized for the Remission of Sins, </a:t>
            </a:r>
            <a:r>
              <a:rPr lang="en-US" sz="2800" dirty="0" smtClean="0"/>
              <a:t>Ac.2:38</a:t>
            </a:r>
            <a:endParaRPr lang="en-US" sz="3000" dirty="0" smtClean="0"/>
          </a:p>
          <a:p>
            <a:pPr marL="609600" indent="-609600" eaLnBrk="1" hangingPunct="1">
              <a:buClrTx/>
              <a:buNone/>
            </a:pPr>
            <a:r>
              <a:rPr lang="en-US" sz="3000" dirty="0" smtClean="0">
                <a:solidFill>
                  <a:schemeClr val="accent3">
                    <a:lumMod val="40000"/>
                    <a:lumOff val="60000"/>
                  </a:schemeClr>
                </a:solidFill>
              </a:rPr>
              <a:t>       ---------------------------</a:t>
            </a:r>
          </a:p>
          <a:p>
            <a:pPr marL="609600" indent="-609600" eaLnBrk="1" hangingPunct="1">
              <a:buClrTx/>
              <a:buSzPct val="93000"/>
              <a:buFont typeface="Wingdings" pitchFamily="2" charset="2"/>
              <a:buChar char="Ø"/>
            </a:pPr>
            <a:r>
              <a:rPr lang="en-US" sz="3000" dirty="0" smtClean="0"/>
              <a:t>Be Thou Faithful Unto Death, </a:t>
            </a:r>
            <a:r>
              <a:rPr lang="en-US" sz="2800" dirty="0" smtClean="0"/>
              <a:t> </a:t>
            </a:r>
            <a:r>
              <a:rPr lang="en-US" sz="2800" dirty="0" smtClean="0">
                <a:solidFill>
                  <a:schemeClr val="accent3">
                    <a:lumMod val="40000"/>
                    <a:lumOff val="60000"/>
                  </a:schemeClr>
                </a:solidFill>
              </a:rPr>
              <a:t>Rev.2:10</a:t>
            </a:r>
            <a:endParaRPr lang="en-US" sz="3000" dirty="0" smtClean="0">
              <a:solidFill>
                <a:schemeClr val="accent3">
                  <a:lumMod val="40000"/>
                  <a:lumOff val="60000"/>
                </a:schemeClr>
              </a:solidFill>
            </a:endParaRPr>
          </a:p>
          <a:p>
            <a:pPr marL="609600" indent="-609600" eaLnBrk="1" hangingPunct="1">
              <a:buClrTx/>
              <a:buSzPct val="93000"/>
              <a:buFont typeface="Wingdings" pitchFamily="2" charset="2"/>
              <a:buChar char="Ø"/>
            </a:pPr>
            <a:r>
              <a:rPr lang="en-US" sz="3000" dirty="0" smtClean="0"/>
              <a:t>If Err as a Christian: Repent &amp; Confess, </a:t>
            </a:r>
            <a:r>
              <a:rPr lang="en-US" sz="2800" dirty="0" smtClean="0">
                <a:solidFill>
                  <a:schemeClr val="accent3">
                    <a:lumMod val="40000"/>
                    <a:lumOff val="60000"/>
                  </a:schemeClr>
                </a:solidFill>
              </a:rPr>
              <a:t>Acts 19:18</a:t>
            </a:r>
            <a:endParaRPr lang="en-US" sz="3000" dirty="0" smtClean="0">
              <a:solidFill>
                <a:schemeClr val="accent3">
                  <a:lumMod val="40000"/>
                  <a:lumOff val="6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wipe(left)">
                                      <p:cBhvr>
                                        <p:cTn id="7" dur="500"/>
                                        <p:tgtEl>
                                          <p:spTgt spid="101378"/>
                                        </p:tgtEl>
                                      </p:cBhvr>
                                    </p:animEffect>
                                  </p:childTnLst>
                                </p:cTn>
                              </p:par>
                            </p:childTnLst>
                          </p:cTn>
                        </p:par>
                        <p:par>
                          <p:cTn id="8" fill="hold">
                            <p:stCondLst>
                              <p:cond delay="500"/>
                            </p:stCondLst>
                            <p:childTnLst>
                              <p:par>
                                <p:cTn id="9" presetID="17" presetClass="entr" presetSubtype="8" fill="hold" grpId="0" nodeType="afterEffect">
                                  <p:stCondLst>
                                    <p:cond delay="500"/>
                                  </p:stCondLst>
                                  <p:childTnLst>
                                    <p:set>
                                      <p:cBhvr>
                                        <p:cTn id="10" dur="1" fill="hold">
                                          <p:stCondLst>
                                            <p:cond delay="0"/>
                                          </p:stCondLst>
                                        </p:cTn>
                                        <p:tgtEl>
                                          <p:spTgt spid="101379">
                                            <p:txEl>
                                              <p:pRg st="0" end="0"/>
                                            </p:txEl>
                                          </p:spTgt>
                                        </p:tgtEl>
                                        <p:attrNameLst>
                                          <p:attrName>style.visibility</p:attrName>
                                        </p:attrNameLst>
                                      </p:cBhvr>
                                      <p:to>
                                        <p:strVal val="visible"/>
                                      </p:to>
                                    </p:set>
                                    <p:anim calcmode="lin" valueType="num">
                                      <p:cBhvr>
                                        <p:cTn id="11" dur="1000" fill="hold"/>
                                        <p:tgtEl>
                                          <p:spTgt spid="101379">
                                            <p:txEl>
                                              <p:pRg st="0" end="0"/>
                                            </p:txEl>
                                          </p:spTgt>
                                        </p:tgtEl>
                                        <p:attrNameLst>
                                          <p:attrName>ppt_x</p:attrName>
                                        </p:attrNameLst>
                                      </p:cBhvr>
                                      <p:tavLst>
                                        <p:tav tm="0">
                                          <p:val>
                                            <p:strVal val="#ppt_x-#ppt_w/2"/>
                                          </p:val>
                                        </p:tav>
                                        <p:tav tm="100000">
                                          <p:val>
                                            <p:strVal val="#ppt_x"/>
                                          </p:val>
                                        </p:tav>
                                      </p:tavLst>
                                    </p:anim>
                                    <p:anim calcmode="lin" valueType="num">
                                      <p:cBhvr>
                                        <p:cTn id="12" dur="1000" fill="hold"/>
                                        <p:tgtEl>
                                          <p:spTgt spid="101379">
                                            <p:txEl>
                                              <p:pRg st="0" end="0"/>
                                            </p:txEl>
                                          </p:spTgt>
                                        </p:tgtEl>
                                        <p:attrNameLst>
                                          <p:attrName>ppt_y</p:attrName>
                                        </p:attrNameLst>
                                      </p:cBhvr>
                                      <p:tavLst>
                                        <p:tav tm="0">
                                          <p:val>
                                            <p:strVal val="#ppt_y"/>
                                          </p:val>
                                        </p:tav>
                                        <p:tav tm="100000">
                                          <p:val>
                                            <p:strVal val="#ppt_y"/>
                                          </p:val>
                                        </p:tav>
                                      </p:tavLst>
                                    </p:anim>
                                    <p:anim calcmode="lin" valueType="num">
                                      <p:cBhvr>
                                        <p:cTn id="13" dur="1000" fill="hold"/>
                                        <p:tgtEl>
                                          <p:spTgt spid="101379">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01379">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2000"/>
                            </p:stCondLst>
                            <p:childTnLst>
                              <p:par>
                                <p:cTn id="16" presetID="17" presetClass="entr" presetSubtype="8" fill="hold" grpId="0" nodeType="afterEffect">
                                  <p:stCondLst>
                                    <p:cond delay="500"/>
                                  </p:stCondLst>
                                  <p:childTnLst>
                                    <p:set>
                                      <p:cBhvr>
                                        <p:cTn id="17" dur="1" fill="hold">
                                          <p:stCondLst>
                                            <p:cond delay="0"/>
                                          </p:stCondLst>
                                        </p:cTn>
                                        <p:tgtEl>
                                          <p:spTgt spid="101379">
                                            <p:txEl>
                                              <p:pRg st="1" end="1"/>
                                            </p:txEl>
                                          </p:spTgt>
                                        </p:tgtEl>
                                        <p:attrNameLst>
                                          <p:attrName>style.visibility</p:attrName>
                                        </p:attrNameLst>
                                      </p:cBhvr>
                                      <p:to>
                                        <p:strVal val="visible"/>
                                      </p:to>
                                    </p:set>
                                    <p:anim calcmode="lin" valueType="num">
                                      <p:cBhvr>
                                        <p:cTn id="18" dur="1000" fill="hold"/>
                                        <p:tgtEl>
                                          <p:spTgt spid="101379">
                                            <p:txEl>
                                              <p:pRg st="1" end="1"/>
                                            </p:txEl>
                                          </p:spTgt>
                                        </p:tgtEl>
                                        <p:attrNameLst>
                                          <p:attrName>ppt_x</p:attrName>
                                        </p:attrNameLst>
                                      </p:cBhvr>
                                      <p:tavLst>
                                        <p:tav tm="0">
                                          <p:val>
                                            <p:strVal val="#ppt_x-#ppt_w/2"/>
                                          </p:val>
                                        </p:tav>
                                        <p:tav tm="100000">
                                          <p:val>
                                            <p:strVal val="#ppt_x"/>
                                          </p:val>
                                        </p:tav>
                                      </p:tavLst>
                                    </p:anim>
                                    <p:anim calcmode="lin" valueType="num">
                                      <p:cBhvr>
                                        <p:cTn id="19" dur="1000" fill="hold"/>
                                        <p:tgtEl>
                                          <p:spTgt spid="101379">
                                            <p:txEl>
                                              <p:pRg st="1" end="1"/>
                                            </p:txEl>
                                          </p:spTgt>
                                        </p:tgtEl>
                                        <p:attrNameLst>
                                          <p:attrName>ppt_y</p:attrName>
                                        </p:attrNameLst>
                                      </p:cBhvr>
                                      <p:tavLst>
                                        <p:tav tm="0">
                                          <p:val>
                                            <p:strVal val="#ppt_y"/>
                                          </p:val>
                                        </p:tav>
                                        <p:tav tm="100000">
                                          <p:val>
                                            <p:strVal val="#ppt_y"/>
                                          </p:val>
                                        </p:tav>
                                      </p:tavLst>
                                    </p:anim>
                                    <p:anim calcmode="lin" valueType="num">
                                      <p:cBhvr>
                                        <p:cTn id="20" dur="1000" fill="hold"/>
                                        <p:tgtEl>
                                          <p:spTgt spid="101379">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101379">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3500"/>
                            </p:stCondLst>
                            <p:childTnLst>
                              <p:par>
                                <p:cTn id="23" presetID="17" presetClass="entr" presetSubtype="8" fill="hold" grpId="0" nodeType="afterEffect">
                                  <p:stCondLst>
                                    <p:cond delay="500"/>
                                  </p:stCondLst>
                                  <p:childTnLst>
                                    <p:set>
                                      <p:cBhvr>
                                        <p:cTn id="24" dur="1" fill="hold">
                                          <p:stCondLst>
                                            <p:cond delay="0"/>
                                          </p:stCondLst>
                                        </p:cTn>
                                        <p:tgtEl>
                                          <p:spTgt spid="101379">
                                            <p:txEl>
                                              <p:pRg st="2" end="2"/>
                                            </p:txEl>
                                          </p:spTgt>
                                        </p:tgtEl>
                                        <p:attrNameLst>
                                          <p:attrName>style.visibility</p:attrName>
                                        </p:attrNameLst>
                                      </p:cBhvr>
                                      <p:to>
                                        <p:strVal val="visible"/>
                                      </p:to>
                                    </p:set>
                                    <p:anim calcmode="lin" valueType="num">
                                      <p:cBhvr>
                                        <p:cTn id="25" dur="1000" fill="hold"/>
                                        <p:tgtEl>
                                          <p:spTgt spid="101379">
                                            <p:txEl>
                                              <p:pRg st="2" end="2"/>
                                            </p:txEl>
                                          </p:spTgt>
                                        </p:tgtEl>
                                        <p:attrNameLst>
                                          <p:attrName>ppt_x</p:attrName>
                                        </p:attrNameLst>
                                      </p:cBhvr>
                                      <p:tavLst>
                                        <p:tav tm="0">
                                          <p:val>
                                            <p:strVal val="#ppt_x-#ppt_w/2"/>
                                          </p:val>
                                        </p:tav>
                                        <p:tav tm="100000">
                                          <p:val>
                                            <p:strVal val="#ppt_x"/>
                                          </p:val>
                                        </p:tav>
                                      </p:tavLst>
                                    </p:anim>
                                    <p:anim calcmode="lin" valueType="num">
                                      <p:cBhvr>
                                        <p:cTn id="26" dur="1000" fill="hold"/>
                                        <p:tgtEl>
                                          <p:spTgt spid="101379">
                                            <p:txEl>
                                              <p:pRg st="2" end="2"/>
                                            </p:txEl>
                                          </p:spTgt>
                                        </p:tgtEl>
                                        <p:attrNameLst>
                                          <p:attrName>ppt_y</p:attrName>
                                        </p:attrNameLst>
                                      </p:cBhvr>
                                      <p:tavLst>
                                        <p:tav tm="0">
                                          <p:val>
                                            <p:strVal val="#ppt_y"/>
                                          </p:val>
                                        </p:tav>
                                        <p:tav tm="100000">
                                          <p:val>
                                            <p:strVal val="#ppt_y"/>
                                          </p:val>
                                        </p:tav>
                                      </p:tavLst>
                                    </p:anim>
                                    <p:anim calcmode="lin" valueType="num">
                                      <p:cBhvr>
                                        <p:cTn id="27" dur="1000" fill="hold"/>
                                        <p:tgtEl>
                                          <p:spTgt spid="101379">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101379">
                                            <p:txEl>
                                              <p:pRg st="2" end="2"/>
                                            </p:txEl>
                                          </p:spTgt>
                                        </p:tgtEl>
                                        <p:attrNameLst>
                                          <p:attrName>ppt_h</p:attrName>
                                        </p:attrNameLst>
                                      </p:cBhvr>
                                      <p:tavLst>
                                        <p:tav tm="0">
                                          <p:val>
                                            <p:strVal val="#ppt_h"/>
                                          </p:val>
                                        </p:tav>
                                        <p:tav tm="100000">
                                          <p:val>
                                            <p:strVal val="#ppt_h"/>
                                          </p:val>
                                        </p:tav>
                                      </p:tavLst>
                                    </p:anim>
                                  </p:childTnLst>
                                </p:cTn>
                              </p:par>
                            </p:childTnLst>
                          </p:cTn>
                        </p:par>
                        <p:par>
                          <p:cTn id="29" fill="hold">
                            <p:stCondLst>
                              <p:cond delay="5000"/>
                            </p:stCondLst>
                            <p:childTnLst>
                              <p:par>
                                <p:cTn id="30" presetID="17" presetClass="entr" presetSubtype="8" fill="hold" grpId="0" nodeType="afterEffect">
                                  <p:stCondLst>
                                    <p:cond delay="500"/>
                                  </p:stCondLst>
                                  <p:childTnLst>
                                    <p:set>
                                      <p:cBhvr>
                                        <p:cTn id="31" dur="1" fill="hold">
                                          <p:stCondLst>
                                            <p:cond delay="0"/>
                                          </p:stCondLst>
                                        </p:cTn>
                                        <p:tgtEl>
                                          <p:spTgt spid="101379">
                                            <p:txEl>
                                              <p:pRg st="3" end="3"/>
                                            </p:txEl>
                                          </p:spTgt>
                                        </p:tgtEl>
                                        <p:attrNameLst>
                                          <p:attrName>style.visibility</p:attrName>
                                        </p:attrNameLst>
                                      </p:cBhvr>
                                      <p:to>
                                        <p:strVal val="visible"/>
                                      </p:to>
                                    </p:set>
                                    <p:anim calcmode="lin" valueType="num">
                                      <p:cBhvr>
                                        <p:cTn id="32" dur="1000" fill="hold"/>
                                        <p:tgtEl>
                                          <p:spTgt spid="101379">
                                            <p:txEl>
                                              <p:pRg st="3" end="3"/>
                                            </p:txEl>
                                          </p:spTgt>
                                        </p:tgtEl>
                                        <p:attrNameLst>
                                          <p:attrName>ppt_x</p:attrName>
                                        </p:attrNameLst>
                                      </p:cBhvr>
                                      <p:tavLst>
                                        <p:tav tm="0">
                                          <p:val>
                                            <p:strVal val="#ppt_x-#ppt_w/2"/>
                                          </p:val>
                                        </p:tav>
                                        <p:tav tm="100000">
                                          <p:val>
                                            <p:strVal val="#ppt_x"/>
                                          </p:val>
                                        </p:tav>
                                      </p:tavLst>
                                    </p:anim>
                                    <p:anim calcmode="lin" valueType="num">
                                      <p:cBhvr>
                                        <p:cTn id="33" dur="1000" fill="hold"/>
                                        <p:tgtEl>
                                          <p:spTgt spid="101379">
                                            <p:txEl>
                                              <p:pRg st="3" end="3"/>
                                            </p:txEl>
                                          </p:spTgt>
                                        </p:tgtEl>
                                        <p:attrNameLst>
                                          <p:attrName>ppt_y</p:attrName>
                                        </p:attrNameLst>
                                      </p:cBhvr>
                                      <p:tavLst>
                                        <p:tav tm="0">
                                          <p:val>
                                            <p:strVal val="#ppt_y"/>
                                          </p:val>
                                        </p:tav>
                                        <p:tav tm="100000">
                                          <p:val>
                                            <p:strVal val="#ppt_y"/>
                                          </p:val>
                                        </p:tav>
                                      </p:tavLst>
                                    </p:anim>
                                    <p:anim calcmode="lin" valueType="num">
                                      <p:cBhvr>
                                        <p:cTn id="34" dur="1000" fill="hold"/>
                                        <p:tgtEl>
                                          <p:spTgt spid="101379">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101379">
                                            <p:txEl>
                                              <p:pRg st="3" end="3"/>
                                            </p:txEl>
                                          </p:spTgt>
                                        </p:tgtEl>
                                        <p:attrNameLst>
                                          <p:attrName>ppt_h</p:attrName>
                                        </p:attrNameLst>
                                      </p:cBhvr>
                                      <p:tavLst>
                                        <p:tav tm="0">
                                          <p:val>
                                            <p:strVal val="#ppt_h"/>
                                          </p:val>
                                        </p:tav>
                                        <p:tav tm="100000">
                                          <p:val>
                                            <p:strVal val="#ppt_h"/>
                                          </p:val>
                                        </p:tav>
                                      </p:tavLst>
                                    </p:anim>
                                  </p:childTnLst>
                                </p:cTn>
                              </p:par>
                            </p:childTnLst>
                          </p:cTn>
                        </p:par>
                        <p:par>
                          <p:cTn id="36" fill="hold">
                            <p:stCondLst>
                              <p:cond delay="6500"/>
                            </p:stCondLst>
                            <p:childTnLst>
                              <p:par>
                                <p:cTn id="37" presetID="17" presetClass="entr" presetSubtype="8" fill="hold" grpId="0" nodeType="afterEffect">
                                  <p:stCondLst>
                                    <p:cond delay="500"/>
                                  </p:stCondLst>
                                  <p:childTnLst>
                                    <p:set>
                                      <p:cBhvr>
                                        <p:cTn id="38" dur="1" fill="hold">
                                          <p:stCondLst>
                                            <p:cond delay="0"/>
                                          </p:stCondLst>
                                        </p:cTn>
                                        <p:tgtEl>
                                          <p:spTgt spid="101379">
                                            <p:txEl>
                                              <p:pRg st="4" end="4"/>
                                            </p:txEl>
                                          </p:spTgt>
                                        </p:tgtEl>
                                        <p:attrNameLst>
                                          <p:attrName>style.visibility</p:attrName>
                                        </p:attrNameLst>
                                      </p:cBhvr>
                                      <p:to>
                                        <p:strVal val="visible"/>
                                      </p:to>
                                    </p:set>
                                    <p:anim calcmode="lin" valueType="num">
                                      <p:cBhvr>
                                        <p:cTn id="39" dur="1000" fill="hold"/>
                                        <p:tgtEl>
                                          <p:spTgt spid="101379">
                                            <p:txEl>
                                              <p:pRg st="4" end="4"/>
                                            </p:txEl>
                                          </p:spTgt>
                                        </p:tgtEl>
                                        <p:attrNameLst>
                                          <p:attrName>ppt_x</p:attrName>
                                        </p:attrNameLst>
                                      </p:cBhvr>
                                      <p:tavLst>
                                        <p:tav tm="0">
                                          <p:val>
                                            <p:strVal val="#ppt_x-#ppt_w/2"/>
                                          </p:val>
                                        </p:tav>
                                        <p:tav tm="100000">
                                          <p:val>
                                            <p:strVal val="#ppt_x"/>
                                          </p:val>
                                        </p:tav>
                                      </p:tavLst>
                                    </p:anim>
                                    <p:anim calcmode="lin" valueType="num">
                                      <p:cBhvr>
                                        <p:cTn id="40" dur="1000" fill="hold"/>
                                        <p:tgtEl>
                                          <p:spTgt spid="101379">
                                            <p:txEl>
                                              <p:pRg st="4" end="4"/>
                                            </p:txEl>
                                          </p:spTgt>
                                        </p:tgtEl>
                                        <p:attrNameLst>
                                          <p:attrName>ppt_y</p:attrName>
                                        </p:attrNameLst>
                                      </p:cBhvr>
                                      <p:tavLst>
                                        <p:tav tm="0">
                                          <p:val>
                                            <p:strVal val="#ppt_y"/>
                                          </p:val>
                                        </p:tav>
                                        <p:tav tm="100000">
                                          <p:val>
                                            <p:strVal val="#ppt_y"/>
                                          </p:val>
                                        </p:tav>
                                      </p:tavLst>
                                    </p:anim>
                                    <p:anim calcmode="lin" valueType="num">
                                      <p:cBhvr>
                                        <p:cTn id="41" dur="1000" fill="hold"/>
                                        <p:tgtEl>
                                          <p:spTgt spid="101379">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101379">
                                            <p:txEl>
                                              <p:pRg st="4" end="4"/>
                                            </p:txEl>
                                          </p:spTgt>
                                        </p:tgtEl>
                                        <p:attrNameLst>
                                          <p:attrName>ppt_h</p:attrName>
                                        </p:attrNameLst>
                                      </p:cBhvr>
                                      <p:tavLst>
                                        <p:tav tm="0">
                                          <p:val>
                                            <p:strVal val="#ppt_h"/>
                                          </p:val>
                                        </p:tav>
                                        <p:tav tm="100000">
                                          <p:val>
                                            <p:strVal val="#ppt_h"/>
                                          </p:val>
                                        </p:tav>
                                      </p:tavLst>
                                    </p:anim>
                                  </p:childTnLst>
                                </p:cTn>
                              </p:par>
                            </p:childTnLst>
                          </p:cTn>
                        </p:par>
                        <p:par>
                          <p:cTn id="43" fill="hold">
                            <p:stCondLst>
                              <p:cond delay="8000"/>
                            </p:stCondLst>
                            <p:childTnLst>
                              <p:par>
                                <p:cTn id="44" presetID="17" presetClass="entr" presetSubtype="8" fill="hold" grpId="0" nodeType="afterEffect">
                                  <p:stCondLst>
                                    <p:cond delay="500"/>
                                  </p:stCondLst>
                                  <p:childTnLst>
                                    <p:set>
                                      <p:cBhvr>
                                        <p:cTn id="45" dur="1" fill="hold">
                                          <p:stCondLst>
                                            <p:cond delay="0"/>
                                          </p:stCondLst>
                                        </p:cTn>
                                        <p:tgtEl>
                                          <p:spTgt spid="101379">
                                            <p:txEl>
                                              <p:pRg st="5" end="5"/>
                                            </p:txEl>
                                          </p:spTgt>
                                        </p:tgtEl>
                                        <p:attrNameLst>
                                          <p:attrName>style.visibility</p:attrName>
                                        </p:attrNameLst>
                                      </p:cBhvr>
                                      <p:to>
                                        <p:strVal val="visible"/>
                                      </p:to>
                                    </p:set>
                                    <p:anim calcmode="lin" valueType="num">
                                      <p:cBhvr>
                                        <p:cTn id="46" dur="1000" fill="hold"/>
                                        <p:tgtEl>
                                          <p:spTgt spid="101379">
                                            <p:txEl>
                                              <p:pRg st="5" end="5"/>
                                            </p:txEl>
                                          </p:spTgt>
                                        </p:tgtEl>
                                        <p:attrNameLst>
                                          <p:attrName>ppt_x</p:attrName>
                                        </p:attrNameLst>
                                      </p:cBhvr>
                                      <p:tavLst>
                                        <p:tav tm="0">
                                          <p:val>
                                            <p:strVal val="#ppt_x-#ppt_w/2"/>
                                          </p:val>
                                        </p:tav>
                                        <p:tav tm="100000">
                                          <p:val>
                                            <p:strVal val="#ppt_x"/>
                                          </p:val>
                                        </p:tav>
                                      </p:tavLst>
                                    </p:anim>
                                    <p:anim calcmode="lin" valueType="num">
                                      <p:cBhvr>
                                        <p:cTn id="47" dur="1000" fill="hold"/>
                                        <p:tgtEl>
                                          <p:spTgt spid="101379">
                                            <p:txEl>
                                              <p:pRg st="5" end="5"/>
                                            </p:txEl>
                                          </p:spTgt>
                                        </p:tgtEl>
                                        <p:attrNameLst>
                                          <p:attrName>ppt_y</p:attrName>
                                        </p:attrNameLst>
                                      </p:cBhvr>
                                      <p:tavLst>
                                        <p:tav tm="0">
                                          <p:val>
                                            <p:strVal val="#ppt_y"/>
                                          </p:val>
                                        </p:tav>
                                        <p:tav tm="100000">
                                          <p:val>
                                            <p:strVal val="#ppt_y"/>
                                          </p:val>
                                        </p:tav>
                                      </p:tavLst>
                                    </p:anim>
                                    <p:anim calcmode="lin" valueType="num">
                                      <p:cBhvr>
                                        <p:cTn id="48" dur="1000" fill="hold"/>
                                        <p:tgtEl>
                                          <p:spTgt spid="101379">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101379">
                                            <p:txEl>
                                              <p:pRg st="5" end="5"/>
                                            </p:txEl>
                                          </p:spTgt>
                                        </p:tgtEl>
                                        <p:attrNameLst>
                                          <p:attrName>ppt_h</p:attrName>
                                        </p:attrNameLst>
                                      </p:cBhvr>
                                      <p:tavLst>
                                        <p:tav tm="0">
                                          <p:val>
                                            <p:strVal val="#ppt_h"/>
                                          </p:val>
                                        </p:tav>
                                        <p:tav tm="100000">
                                          <p:val>
                                            <p:strVal val="#ppt_h"/>
                                          </p:val>
                                        </p:tav>
                                      </p:tavLst>
                                    </p:anim>
                                  </p:childTnLst>
                                </p:cTn>
                              </p:par>
                            </p:childTnLst>
                          </p:cTn>
                        </p:par>
                        <p:par>
                          <p:cTn id="50" fill="hold">
                            <p:stCondLst>
                              <p:cond delay="9500"/>
                            </p:stCondLst>
                            <p:childTnLst>
                              <p:par>
                                <p:cTn id="51" presetID="17" presetClass="entr" presetSubtype="8" fill="hold" grpId="0" nodeType="afterEffect">
                                  <p:stCondLst>
                                    <p:cond delay="500"/>
                                  </p:stCondLst>
                                  <p:childTnLst>
                                    <p:set>
                                      <p:cBhvr>
                                        <p:cTn id="52" dur="1" fill="hold">
                                          <p:stCondLst>
                                            <p:cond delay="0"/>
                                          </p:stCondLst>
                                        </p:cTn>
                                        <p:tgtEl>
                                          <p:spTgt spid="101379">
                                            <p:txEl>
                                              <p:pRg st="6" end="6"/>
                                            </p:txEl>
                                          </p:spTgt>
                                        </p:tgtEl>
                                        <p:attrNameLst>
                                          <p:attrName>style.visibility</p:attrName>
                                        </p:attrNameLst>
                                      </p:cBhvr>
                                      <p:to>
                                        <p:strVal val="visible"/>
                                      </p:to>
                                    </p:set>
                                    <p:anim calcmode="lin" valueType="num">
                                      <p:cBhvr>
                                        <p:cTn id="53" dur="1000" fill="hold"/>
                                        <p:tgtEl>
                                          <p:spTgt spid="101379">
                                            <p:txEl>
                                              <p:pRg st="6" end="6"/>
                                            </p:txEl>
                                          </p:spTgt>
                                        </p:tgtEl>
                                        <p:attrNameLst>
                                          <p:attrName>ppt_x</p:attrName>
                                        </p:attrNameLst>
                                      </p:cBhvr>
                                      <p:tavLst>
                                        <p:tav tm="0">
                                          <p:val>
                                            <p:strVal val="#ppt_x-#ppt_w/2"/>
                                          </p:val>
                                        </p:tav>
                                        <p:tav tm="100000">
                                          <p:val>
                                            <p:strVal val="#ppt_x"/>
                                          </p:val>
                                        </p:tav>
                                      </p:tavLst>
                                    </p:anim>
                                    <p:anim calcmode="lin" valueType="num">
                                      <p:cBhvr>
                                        <p:cTn id="54" dur="1000" fill="hold"/>
                                        <p:tgtEl>
                                          <p:spTgt spid="101379">
                                            <p:txEl>
                                              <p:pRg st="6" end="6"/>
                                            </p:txEl>
                                          </p:spTgt>
                                        </p:tgtEl>
                                        <p:attrNameLst>
                                          <p:attrName>ppt_y</p:attrName>
                                        </p:attrNameLst>
                                      </p:cBhvr>
                                      <p:tavLst>
                                        <p:tav tm="0">
                                          <p:val>
                                            <p:strVal val="#ppt_y"/>
                                          </p:val>
                                        </p:tav>
                                        <p:tav tm="100000">
                                          <p:val>
                                            <p:strVal val="#ppt_y"/>
                                          </p:val>
                                        </p:tav>
                                      </p:tavLst>
                                    </p:anim>
                                    <p:anim calcmode="lin" valueType="num">
                                      <p:cBhvr>
                                        <p:cTn id="55" dur="1000" fill="hold"/>
                                        <p:tgtEl>
                                          <p:spTgt spid="101379">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101379">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8" fill="hold" grpId="0" nodeType="clickEffect">
                                  <p:stCondLst>
                                    <p:cond delay="500"/>
                                  </p:stCondLst>
                                  <p:childTnLst>
                                    <p:set>
                                      <p:cBhvr>
                                        <p:cTn id="60" dur="1" fill="hold">
                                          <p:stCondLst>
                                            <p:cond delay="0"/>
                                          </p:stCondLst>
                                        </p:cTn>
                                        <p:tgtEl>
                                          <p:spTgt spid="101379">
                                            <p:txEl>
                                              <p:pRg st="7" end="7"/>
                                            </p:txEl>
                                          </p:spTgt>
                                        </p:tgtEl>
                                        <p:attrNameLst>
                                          <p:attrName>style.visibility</p:attrName>
                                        </p:attrNameLst>
                                      </p:cBhvr>
                                      <p:to>
                                        <p:strVal val="visible"/>
                                      </p:to>
                                    </p:set>
                                    <p:anim calcmode="lin" valueType="num">
                                      <p:cBhvr>
                                        <p:cTn id="61" dur="1000" fill="hold"/>
                                        <p:tgtEl>
                                          <p:spTgt spid="101379">
                                            <p:txEl>
                                              <p:pRg st="7" end="7"/>
                                            </p:txEl>
                                          </p:spTgt>
                                        </p:tgtEl>
                                        <p:attrNameLst>
                                          <p:attrName>ppt_x</p:attrName>
                                        </p:attrNameLst>
                                      </p:cBhvr>
                                      <p:tavLst>
                                        <p:tav tm="0">
                                          <p:val>
                                            <p:strVal val="#ppt_x-#ppt_w/2"/>
                                          </p:val>
                                        </p:tav>
                                        <p:tav tm="100000">
                                          <p:val>
                                            <p:strVal val="#ppt_x"/>
                                          </p:val>
                                        </p:tav>
                                      </p:tavLst>
                                    </p:anim>
                                    <p:anim calcmode="lin" valueType="num">
                                      <p:cBhvr>
                                        <p:cTn id="62" dur="1000" fill="hold"/>
                                        <p:tgtEl>
                                          <p:spTgt spid="101379">
                                            <p:txEl>
                                              <p:pRg st="7" end="7"/>
                                            </p:txEl>
                                          </p:spTgt>
                                        </p:tgtEl>
                                        <p:attrNameLst>
                                          <p:attrName>ppt_y</p:attrName>
                                        </p:attrNameLst>
                                      </p:cBhvr>
                                      <p:tavLst>
                                        <p:tav tm="0">
                                          <p:val>
                                            <p:strVal val="#ppt_y"/>
                                          </p:val>
                                        </p:tav>
                                        <p:tav tm="100000">
                                          <p:val>
                                            <p:strVal val="#ppt_y"/>
                                          </p:val>
                                        </p:tav>
                                      </p:tavLst>
                                    </p:anim>
                                    <p:anim calcmode="lin" valueType="num">
                                      <p:cBhvr>
                                        <p:cTn id="63" dur="1000" fill="hold"/>
                                        <p:tgtEl>
                                          <p:spTgt spid="101379">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101379">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autoUpdateAnimBg="0"/>
      <p:bldP spid="101379" grpId="0" build="p" autoUpdateAnimBg="0" advAuto="8000"/>
    </p:bldLst>
  </p:timing>
</p:sld>
</file>

<file path=ppt/theme/theme1.xml><?xml version="1.0" encoding="utf-8"?>
<a:theme xmlns:a="http://schemas.openxmlformats.org/drawingml/2006/main" name="1_Blue_Streaks 4x3 Template Segoe">
  <a:themeElements>
    <a:clrScheme name="5-00535_Cumbre Ejecutiva OEM Latinoamérica">
      <a:dk1>
        <a:sysClr val="windowText" lastClr="000000"/>
      </a:dk1>
      <a:lt1>
        <a:sysClr val="window" lastClr="FFFFFF"/>
      </a:lt1>
      <a:dk2>
        <a:srgbClr val="424456"/>
      </a:dk2>
      <a:lt2>
        <a:srgbClr val="DEDEDE"/>
      </a:lt2>
      <a:accent1>
        <a:srgbClr val="16B3D5"/>
      </a:accent1>
      <a:accent2>
        <a:srgbClr val="C4652D"/>
      </a:accent2>
      <a:accent3>
        <a:srgbClr val="13D989"/>
      </a:accent3>
      <a:accent4>
        <a:srgbClr val="FFCC00"/>
      </a:accent4>
      <a:accent5>
        <a:srgbClr val="2868F8"/>
      </a:accent5>
      <a:accent6>
        <a:srgbClr val="A04DA3"/>
      </a:accent6>
      <a:hlink>
        <a:srgbClr val="FFFF00"/>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effectLst>
              <a:outerShdw blurRad="38100" dist="38100" dir="2700000" algn="tl">
                <a:srgbClr val="000000">
                  <a:alpha val="43137"/>
                </a:srgbClr>
              </a:outerShdw>
            </a:effectLst>
          </a:defRPr>
        </a:defPPr>
      </a:lstStyle>
    </a:tx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Green Swirls Segoe Templat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D3A5A8A-A375-404B-A79F-0731F4C89C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1_Blue_Streaks 4x3 Template Segoe</Template>
  <TotalTime>475</TotalTime>
  <Words>308</Words>
  <Application>Microsoft Office PowerPoint</Application>
  <PresentationFormat>On-screen Show (4:3)</PresentationFormat>
  <Paragraphs>27</Paragraphs>
  <Slides>3</Slides>
  <Notes>2</Notes>
  <HiddenSlides>0</HiddenSlides>
  <MMClips>0</MMClips>
  <ScaleCrop>false</ScaleCrop>
  <HeadingPairs>
    <vt:vector size="4" baseType="variant">
      <vt:variant>
        <vt:lpstr>Theme</vt:lpstr>
      </vt:variant>
      <vt:variant>
        <vt:i4>3</vt:i4>
      </vt:variant>
      <vt:variant>
        <vt:lpstr>Slide Titles</vt:lpstr>
      </vt:variant>
      <vt:variant>
        <vt:i4>3</vt:i4>
      </vt:variant>
    </vt:vector>
  </HeadingPairs>
  <TitlesOfParts>
    <vt:vector size="6" baseType="lpstr">
      <vt:lpstr>1_Blue_Streaks 4x3 Template Segoe</vt:lpstr>
      <vt:lpstr>White with Courier font for code slides</vt:lpstr>
      <vt:lpstr>1_Green Swirls Segoe Template</vt:lpstr>
      <vt:lpstr>The Gospel of the Grace of God</vt:lpstr>
      <vt:lpstr>The Gospel of the Grace of God</vt:lpstr>
      <vt:lpstr>Will You Accept His Grace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the Grace of God</dc:title>
  <dc:creator>Owner</dc:creator>
  <cp:keywords/>
  <cp:lastModifiedBy>Danny McKibben</cp:lastModifiedBy>
  <cp:revision>43</cp:revision>
  <dcterms:created xsi:type="dcterms:W3CDTF">2016-02-27T17:16:46Z</dcterms:created>
  <dcterms:modified xsi:type="dcterms:W3CDTF">2016-02-28T20:42:59Z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TC102867149990</vt:lpwstr>
  </property>
</Properties>
</file>