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65" r:id="rId5"/>
    <p:sldId id="273" r:id="rId6"/>
    <p:sldId id="272"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F3F"/>
    <a:srgbClr val="FF797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365319-82BB-4CF4-803C-149B03A6946A}" type="datetimeFigureOut">
              <a:rPr lang="en-US" smtClean="0"/>
              <a:pPr/>
              <a:t>1/17/2016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647CF-F75D-4D1F-A58E-4D703C8650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1/17/2016 8:20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132468E-C603-472F-B387-15A8259DFBF5}"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lang="en-US" sz="4800" b="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a:lstStyle>
          <a:p>
            <a:pPr lvl="0" algn="l" defTabSz="1095376" rtl="0" eaLnBrk="1" fontAlgn="base" hangingPunct="1">
              <a:lnSpc>
                <a:spcPct val="90000"/>
              </a:lnSpc>
              <a:spcBef>
                <a:spcPct val="0"/>
              </a:spcBef>
              <a:spcAft>
                <a:spcPct val="0"/>
              </a:spcAft>
            </a:pPr>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4" descr="1-01055_Template_Bar.png"/>
          <p:cNvPicPr>
            <a:picLocks noChangeAspect="1"/>
          </p:cNvPicPr>
          <p:nvPr userDrawn="1"/>
        </p:nvPicPr>
        <p:blipFill>
          <a:blip r:embed="rId2" cstate="print"/>
          <a:stretch>
            <a:fillRect/>
          </a:stretch>
        </p:blipFill>
        <p:spPr>
          <a:xfrm flipH="1">
            <a:off x="-955675" y="1905000"/>
            <a:ext cx="10099675" cy="228165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kern="1200" spc="-770" dirty="0" smtClean="0">
                <a:ln w="11430">
                  <a:solidFill>
                    <a:schemeClr val="bg2">
                      <a:lumMod val="50000"/>
                      <a:lumOff val="50000"/>
                    </a:schemeClr>
                  </a:solidFill>
                </a:ln>
                <a:gradFill>
                  <a:gsLst>
                    <a:gs pos="0">
                      <a:schemeClr val="accent2">
                        <a:lumMod val="20000"/>
                        <a:lumOff val="80000"/>
                      </a:schemeClr>
                    </a:gs>
                    <a:gs pos="37000">
                      <a:schemeClr val="tx1"/>
                    </a:gs>
                    <a:gs pos="85000">
                      <a:srgbClr val="2D8499"/>
                    </a:gs>
                  </a:gsLst>
                  <a:lin ang="5400000"/>
                </a:gradFill>
                <a:effectLst>
                  <a:outerShdw blurRad="50800" dist="39000" dir="5460000" algn="tl">
                    <a:srgbClr val="000000">
                      <a:alpha val="38000"/>
                    </a:srgbClr>
                  </a:outerShdw>
                </a:effectLst>
                <a:latin typeface="+mn-lt"/>
                <a:ea typeface="+mn-ea"/>
                <a:cs typeface="+mn-cs"/>
              </a:defRPr>
            </a:lvl1pPr>
          </a:lstStyle>
          <a:p>
            <a:pPr marL="0" lvl="0" indent="0" algn="r" defTabSz="1095376" rtl="0" eaLnBrk="1" fontAlgn="base" hangingPunct="1">
              <a:lnSpc>
                <a:spcPct val="90000"/>
              </a:lnSpc>
              <a:spcBef>
                <a:spcPct val="0"/>
              </a:spcBef>
              <a:spcAft>
                <a:spcPct val="0"/>
              </a:spcAft>
              <a:buClr>
                <a:schemeClr val="tx2"/>
              </a:buClr>
              <a:buSzPct val="80000"/>
              <a:buFont typeface="Arial" pitchFamily="34" charset="0"/>
              <a:buNone/>
            </a:pPr>
            <a:r>
              <a:rPr lang="en-US" dirty="0" smtClean="0"/>
              <a:t>click to…</a:t>
            </a: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1-01055_Template_Bar.png"/>
          <p:cNvPicPr>
            <a:picLocks noChangeAspect="1"/>
          </p:cNvPicPr>
          <p:nvPr userDrawn="1"/>
        </p:nvPicPr>
        <p:blipFill>
          <a:blip r:embed="rId2" cstate="print"/>
          <a:stretch>
            <a:fillRect/>
          </a:stretch>
        </p:blipFill>
        <p:spPr>
          <a:xfrm flipH="1">
            <a:off x="-955675" y="1905000"/>
            <a:ext cx="10099675" cy="228165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kern="1200" spc="-770" dirty="0" smtClean="0">
                <a:ln w="11430">
                  <a:solidFill>
                    <a:schemeClr val="bg2">
                      <a:lumMod val="50000"/>
                      <a:lumOff val="50000"/>
                    </a:schemeClr>
                  </a:solidFill>
                </a:ln>
                <a:gradFill>
                  <a:gsLst>
                    <a:gs pos="0">
                      <a:schemeClr val="accent2">
                        <a:lumMod val="20000"/>
                        <a:lumOff val="80000"/>
                      </a:schemeClr>
                    </a:gs>
                    <a:gs pos="37000">
                      <a:schemeClr val="tx1"/>
                    </a:gs>
                    <a:gs pos="85000">
                      <a:srgbClr val="2D8499"/>
                    </a:gs>
                  </a:gsLst>
                  <a:lin ang="5400000"/>
                </a:gradFill>
                <a:effectLst>
                  <a:outerShdw blurRad="50800" dist="39000" dir="5460000" algn="tl">
                    <a:srgbClr val="000000">
                      <a:alpha val="38000"/>
                    </a:srgbClr>
                  </a:outerShdw>
                </a:effectLst>
                <a:latin typeface="+mn-lt"/>
                <a:ea typeface="+mn-ea"/>
                <a:cs typeface="+mn-cs"/>
              </a:defRPr>
            </a:lvl1pPr>
          </a:lstStyle>
          <a:p>
            <a:pPr marL="0" lvl="0" indent="0" algn="r" defTabSz="1095376" rtl="0" eaLnBrk="1" fontAlgn="base" hangingPunct="1">
              <a:lnSpc>
                <a:spcPct val="90000"/>
              </a:lnSpc>
              <a:spcBef>
                <a:spcPct val="0"/>
              </a:spcBef>
              <a:spcAft>
                <a:spcPct val="0"/>
              </a:spcAft>
              <a:buClr>
                <a:schemeClr val="tx2"/>
              </a:buClr>
              <a:buSzPct val="80000"/>
              <a:buFont typeface="Arial" pitchFamily="34" charset="0"/>
              <a:buNone/>
            </a:pPr>
            <a:r>
              <a:rPr lang="en-US" dirty="0" smtClean="0"/>
              <a:t>click to…</a:t>
            </a: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pPr lvl="0" algn="l" defTabSz="1095376" rtl="0" eaLnBrk="1" fontAlgn="base" hangingPunct="1">
              <a:lnSpc>
                <a:spcPct val="90000"/>
              </a:lnSpc>
              <a:spcBef>
                <a:spcPct val="0"/>
              </a:spcBef>
              <a:spcAft>
                <a:spcPct val="0"/>
              </a:spcAft>
            </a:pPr>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blinds dir="vert"/>
  </p:transition>
  <p:txStyles>
    <p:titleStyle>
      <a:lvl1pPr algn="l" defTabSz="914363" rtl="0" eaLnBrk="1" latinLnBrk="0" hangingPunct="1">
        <a:lnSpc>
          <a:spcPct val="90000"/>
        </a:lnSpc>
        <a:spcBef>
          <a:spcPct val="0"/>
        </a:spcBef>
        <a:buNone/>
        <a:defRPr lang="en-US" sz="4800" b="0" kern="120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pPr lvl="0" algn="l" defTabSz="1095376" rtl="0" eaLnBrk="1" fontAlgn="base" hangingPunct="1">
              <a:lnSpc>
                <a:spcPct val="90000"/>
              </a:lnSpc>
              <a:spcBef>
                <a:spcPct val="0"/>
              </a:spcBef>
              <a:spcAft>
                <a:spcPct val="0"/>
              </a:spcAft>
            </a:pPr>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blinds dir="vert"/>
  </p:transition>
  <p:txStyles>
    <p:titleStyle>
      <a:lvl1pPr algn="l" defTabSz="914363" rtl="0" eaLnBrk="1" latinLnBrk="0" hangingPunct="1">
        <a:lnSpc>
          <a:spcPct val="90000"/>
        </a:lnSpc>
        <a:spcBef>
          <a:spcPct val="0"/>
        </a:spcBef>
        <a:buNone/>
        <a:defRPr lang="en-US" sz="4800" b="0" kern="120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676400"/>
            <a:ext cx="7681913" cy="175209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Called to Serve</a:t>
            </a:r>
            <a:endParaRPr lang="en-US" sz="6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730249" y="3048000"/>
            <a:ext cx="7681913" cy="1370012"/>
          </a:xfrm>
        </p:spPr>
        <p:txBody>
          <a:bodyPr>
            <a:normAutofit/>
          </a:bodyPr>
          <a:lstStyle/>
          <a:p>
            <a:pPr algn="ctr"/>
            <a:r>
              <a:rPr lang="en-US" sz="4400" dirty="0" smtClean="0">
                <a:solidFill>
                  <a:schemeClr val="tx2">
                    <a:lumMod val="75000"/>
                  </a:schemeClr>
                </a:solidFill>
              </a:rPr>
              <a:t>1 Peter 2:2-10</a:t>
            </a:r>
            <a:endParaRPr lang="en-US" sz="4400" dirty="0">
              <a:solidFill>
                <a:schemeClr val="tx2">
                  <a:lumMod val="75000"/>
                </a:schemeClr>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304800"/>
            <a:ext cx="4724400" cy="66479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Who We Are:</a:t>
            </a:r>
            <a:endParaRPr lang="en-US" b="1"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Text Placeholder 5"/>
          <p:cNvSpPr>
            <a:spLocks noGrp="1"/>
          </p:cNvSpPr>
          <p:nvPr>
            <p:ph type="body" sz="quarter" idx="10"/>
          </p:nvPr>
        </p:nvSpPr>
        <p:spPr>
          <a:xfrm>
            <a:off x="0" y="990600"/>
            <a:ext cx="9144000" cy="6026265"/>
          </a:xfrm>
        </p:spPr>
        <p:txBody>
          <a:bodyPr/>
          <a:lstStyle/>
          <a:p>
            <a:r>
              <a:rPr lang="en-US" sz="3600" dirty="0" smtClean="0">
                <a:solidFill>
                  <a:schemeClr val="tx2">
                    <a:lumMod val="75000"/>
                  </a:schemeClr>
                </a:solidFill>
                <a:effectLst>
                  <a:outerShdw blurRad="38100" dist="38100" dir="2700000" algn="tl">
                    <a:srgbClr val="000000">
                      <a:alpha val="43137"/>
                    </a:srgbClr>
                  </a:outerShdw>
                </a:effectLst>
              </a:rPr>
              <a:t>A Chosen Generation</a:t>
            </a:r>
            <a:r>
              <a:rPr lang="en-US" dirty="0" smtClean="0"/>
              <a:t>, Common Blood, 1Pet.1:18-21,  Common Birth, 1 Pet.1:23-25</a:t>
            </a:r>
          </a:p>
          <a:p>
            <a:r>
              <a:rPr lang="en-US" sz="3600" dirty="0" smtClean="0">
                <a:solidFill>
                  <a:schemeClr val="tx2">
                    <a:lumMod val="75000"/>
                  </a:schemeClr>
                </a:solidFill>
                <a:effectLst>
                  <a:outerShdw blurRad="38100" dist="38100" dir="2700000" algn="tl">
                    <a:srgbClr val="000000">
                      <a:alpha val="43137"/>
                    </a:srgbClr>
                  </a:outerShdw>
                </a:effectLst>
              </a:rPr>
              <a:t>Royal Priesthood</a:t>
            </a:r>
            <a:r>
              <a:rPr lang="en-US" dirty="0" smtClean="0"/>
              <a:t>, Reign Rev.1:6, Priests, vs.5 Heb.13:15-16, 1 Tim.2:1-3</a:t>
            </a:r>
          </a:p>
          <a:p>
            <a:r>
              <a:rPr lang="en-US" sz="3600" dirty="0" smtClean="0">
                <a:solidFill>
                  <a:schemeClr val="tx2">
                    <a:lumMod val="75000"/>
                  </a:schemeClr>
                </a:solidFill>
                <a:effectLst>
                  <a:outerShdw blurRad="38100" dist="38100" dir="2700000" algn="tl">
                    <a:srgbClr val="000000">
                      <a:alpha val="43137"/>
                    </a:srgbClr>
                  </a:outerShdw>
                </a:effectLst>
              </a:rPr>
              <a:t>Holy Nation</a:t>
            </a:r>
            <a:r>
              <a:rPr lang="en-US" dirty="0" smtClean="0"/>
              <a:t>, 1 Pet.1:13-17, 1 Cor.1:2</a:t>
            </a:r>
          </a:p>
          <a:p>
            <a:r>
              <a:rPr lang="en-US" sz="3600" dirty="0" smtClean="0">
                <a:solidFill>
                  <a:schemeClr val="tx2">
                    <a:lumMod val="75000"/>
                  </a:schemeClr>
                </a:solidFill>
                <a:effectLst>
                  <a:outerShdw blurRad="38100" dist="38100" dir="2700000" algn="tl">
                    <a:srgbClr val="000000">
                      <a:alpha val="43137"/>
                    </a:srgbClr>
                  </a:outerShdw>
                </a:effectLst>
              </a:rPr>
              <a:t>A Peculiar People</a:t>
            </a:r>
            <a:r>
              <a:rPr lang="en-US" dirty="0" smtClean="0"/>
              <a:t>, A Purchased People, 1Cor.6:20,  Eph.1:7,  Acts 20:28</a:t>
            </a:r>
          </a:p>
          <a:p>
            <a:r>
              <a:rPr lang="en-US" sz="3600" dirty="0" smtClean="0">
                <a:solidFill>
                  <a:schemeClr val="tx2">
                    <a:lumMod val="75000"/>
                  </a:schemeClr>
                </a:solidFill>
                <a:effectLst>
                  <a:outerShdw blurRad="38100" dist="38100" dir="2700000" algn="tl">
                    <a:srgbClr val="000000">
                      <a:alpha val="43137"/>
                    </a:srgbClr>
                  </a:outerShdw>
                </a:effectLst>
              </a:rPr>
              <a:t>Called Out of Darkness to Light</a:t>
            </a:r>
            <a:r>
              <a:rPr lang="en-US" dirty="0" smtClean="0"/>
              <a:t>, </a:t>
            </a:r>
            <a:r>
              <a:rPr lang="en-US" sz="3100" dirty="0" smtClean="0"/>
              <a:t>Eph.5:8, 1Jn.1:7</a:t>
            </a:r>
          </a:p>
          <a:p>
            <a:r>
              <a:rPr lang="en-US" sz="3600" dirty="0" smtClean="0">
                <a:solidFill>
                  <a:schemeClr val="tx2">
                    <a:lumMod val="75000"/>
                  </a:schemeClr>
                </a:solidFill>
                <a:effectLst>
                  <a:outerShdw blurRad="38100" dist="38100" dir="2700000" algn="tl">
                    <a:srgbClr val="000000">
                      <a:alpha val="43137"/>
                    </a:srgbClr>
                  </a:outerShdw>
                </a:effectLst>
              </a:rPr>
              <a:t>Somebody</a:t>
            </a:r>
            <a:r>
              <a:rPr lang="en-US" dirty="0" smtClean="0"/>
              <a:t>,  Gal.3:26-29, Eph.5:1</a:t>
            </a:r>
          </a:p>
          <a:p>
            <a:r>
              <a:rPr lang="en-US" sz="3600" dirty="0" smtClean="0">
                <a:solidFill>
                  <a:schemeClr val="tx2">
                    <a:lumMod val="75000"/>
                  </a:schemeClr>
                </a:solidFill>
                <a:effectLst>
                  <a:outerShdw blurRad="38100" dist="38100" dir="2700000" algn="tl">
                    <a:srgbClr val="000000">
                      <a:alpha val="43137"/>
                    </a:srgbClr>
                  </a:outerShdw>
                </a:effectLst>
              </a:rPr>
              <a:t>Obtained Mercy</a:t>
            </a:r>
            <a:r>
              <a:rPr lang="en-US" dirty="0" smtClean="0"/>
              <a:t>, 1 Pet.1:3, Eph.2:4</a:t>
            </a:r>
          </a:p>
          <a:p>
            <a:endParaRPr lang="en-US"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 calcmode="lin" valueType="num">
                                      <p:cBhvr>
                                        <p:cTn id="62"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467600" cy="66479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What Should We Do?</a:t>
            </a:r>
            <a:endParaRPr lang="en-US" b="1"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Text Placeholder 2"/>
          <p:cNvSpPr>
            <a:spLocks noGrp="1"/>
          </p:cNvSpPr>
          <p:nvPr>
            <p:ph type="body" sz="quarter" idx="10"/>
          </p:nvPr>
        </p:nvSpPr>
        <p:spPr>
          <a:xfrm>
            <a:off x="457200" y="1295400"/>
            <a:ext cx="8305800" cy="5409173"/>
          </a:xfrm>
        </p:spPr>
        <p:txBody>
          <a:bodyPr/>
          <a:lstStyle/>
          <a:p>
            <a:r>
              <a:rPr lang="en-US" sz="3700" dirty="0" smtClean="0"/>
              <a:t>Called to Serve, vs.16</a:t>
            </a:r>
          </a:p>
          <a:p>
            <a:r>
              <a:rPr lang="en-US" sz="3700" dirty="0" smtClean="0"/>
              <a:t>1 Cor.6:20, Rom.8:29, Tit.2:11-14, Matt.5:16, Eph.4-6</a:t>
            </a:r>
          </a:p>
          <a:p>
            <a:r>
              <a:rPr lang="en-US" sz="3700" dirty="0" smtClean="0"/>
              <a:t>Our Privilege – Our Duty</a:t>
            </a:r>
          </a:p>
          <a:p>
            <a:r>
              <a:rPr lang="en-US" sz="3700" dirty="0" smtClean="0"/>
              <a:t>Proclaim His Praises, vs.9</a:t>
            </a:r>
          </a:p>
          <a:p>
            <a:r>
              <a:rPr lang="en-US" sz="3700" dirty="0" smtClean="0"/>
              <a:t>Abstain From Fleshly Lusts, vs.11</a:t>
            </a:r>
          </a:p>
          <a:p>
            <a:r>
              <a:rPr lang="en-US" sz="3700" dirty="0" smtClean="0"/>
              <a:t>Honorable Lives, vs.12</a:t>
            </a:r>
          </a:p>
          <a:p>
            <a:r>
              <a:rPr lang="en-US" sz="3700" dirty="0" smtClean="0"/>
              <a:t>Good Citizens, vs.13-15</a:t>
            </a:r>
          </a:p>
          <a:p>
            <a:endParaRPr lang="en-US" sz="37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478203"/>
            <a:ext cx="7696200" cy="664797"/>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b="1"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Why Should We Serve?</a:t>
            </a:r>
            <a:endParaRPr lang="en-US" b="1"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Text Placeholder 5"/>
          <p:cNvSpPr>
            <a:spLocks noGrp="1"/>
          </p:cNvSpPr>
          <p:nvPr>
            <p:ph type="body" sz="quarter" idx="10"/>
          </p:nvPr>
        </p:nvSpPr>
        <p:spPr>
          <a:xfrm>
            <a:off x="685800" y="1371600"/>
            <a:ext cx="7543800" cy="5181600"/>
          </a:xfrm>
        </p:spPr>
        <p:txBody>
          <a:bodyPr/>
          <a:lstStyle/>
          <a:p>
            <a:r>
              <a:rPr lang="en-US" sz="3800" dirty="0" smtClean="0">
                <a:solidFill>
                  <a:schemeClr val="tx2">
                    <a:lumMod val="75000"/>
                  </a:schemeClr>
                </a:solidFill>
                <a:effectLst>
                  <a:outerShdw blurRad="38100" dist="38100" dir="2700000" algn="tl">
                    <a:srgbClr val="000000">
                      <a:alpha val="43137"/>
                    </a:srgbClr>
                  </a:outerShdw>
                </a:effectLst>
              </a:rPr>
              <a:t>A Chosen Generation</a:t>
            </a:r>
            <a:endParaRPr lang="en-US" sz="3800" dirty="0" smtClean="0"/>
          </a:p>
          <a:p>
            <a:r>
              <a:rPr lang="en-US" sz="3800" dirty="0" smtClean="0">
                <a:solidFill>
                  <a:schemeClr val="tx2">
                    <a:lumMod val="75000"/>
                  </a:schemeClr>
                </a:solidFill>
                <a:effectLst>
                  <a:outerShdw blurRad="38100" dist="38100" dir="2700000" algn="tl">
                    <a:srgbClr val="000000">
                      <a:alpha val="43137"/>
                    </a:srgbClr>
                  </a:outerShdw>
                </a:effectLst>
              </a:rPr>
              <a:t>Royal Priesthood</a:t>
            </a:r>
            <a:endParaRPr lang="en-US" sz="3800" dirty="0" smtClean="0"/>
          </a:p>
          <a:p>
            <a:r>
              <a:rPr lang="en-US" sz="3800" dirty="0" smtClean="0">
                <a:solidFill>
                  <a:schemeClr val="tx2">
                    <a:lumMod val="75000"/>
                  </a:schemeClr>
                </a:solidFill>
                <a:effectLst>
                  <a:outerShdw blurRad="38100" dist="38100" dir="2700000" algn="tl">
                    <a:srgbClr val="000000">
                      <a:alpha val="43137"/>
                    </a:srgbClr>
                  </a:outerShdw>
                </a:effectLst>
              </a:rPr>
              <a:t>Holy Nation</a:t>
            </a:r>
            <a:r>
              <a:rPr lang="en-US" sz="3800" dirty="0" smtClean="0"/>
              <a:t> </a:t>
            </a:r>
          </a:p>
          <a:p>
            <a:r>
              <a:rPr lang="en-US" sz="3800" dirty="0" smtClean="0">
                <a:solidFill>
                  <a:schemeClr val="tx2">
                    <a:lumMod val="75000"/>
                  </a:schemeClr>
                </a:solidFill>
                <a:effectLst>
                  <a:outerShdw blurRad="38100" dist="38100" dir="2700000" algn="tl">
                    <a:srgbClr val="000000">
                      <a:alpha val="43137"/>
                    </a:srgbClr>
                  </a:outerShdw>
                </a:effectLst>
              </a:rPr>
              <a:t>A Peculiar People</a:t>
            </a:r>
          </a:p>
          <a:p>
            <a:r>
              <a:rPr lang="en-US" sz="3800" dirty="0" smtClean="0">
                <a:solidFill>
                  <a:schemeClr val="tx2">
                    <a:lumMod val="75000"/>
                  </a:schemeClr>
                </a:solidFill>
                <a:effectLst>
                  <a:outerShdw blurRad="38100" dist="38100" dir="2700000" algn="tl">
                    <a:srgbClr val="000000">
                      <a:alpha val="43137"/>
                    </a:srgbClr>
                  </a:outerShdw>
                </a:effectLst>
              </a:rPr>
              <a:t>Called Out of Darkness to Light</a:t>
            </a:r>
            <a:endParaRPr lang="en-US" sz="3800" dirty="0" smtClean="0"/>
          </a:p>
          <a:p>
            <a:r>
              <a:rPr lang="en-US" sz="3800" dirty="0" smtClean="0">
                <a:solidFill>
                  <a:schemeClr val="tx2">
                    <a:lumMod val="75000"/>
                  </a:schemeClr>
                </a:solidFill>
                <a:effectLst>
                  <a:outerShdw blurRad="38100" dist="38100" dir="2700000" algn="tl">
                    <a:srgbClr val="000000">
                      <a:alpha val="43137"/>
                    </a:srgbClr>
                  </a:outerShdw>
                </a:effectLst>
              </a:rPr>
              <a:t>Somebody</a:t>
            </a:r>
            <a:endParaRPr lang="en-US" sz="3800" dirty="0" smtClean="0"/>
          </a:p>
          <a:p>
            <a:r>
              <a:rPr lang="en-US" sz="3800" dirty="0" smtClean="0">
                <a:solidFill>
                  <a:schemeClr val="tx2">
                    <a:lumMod val="75000"/>
                  </a:schemeClr>
                </a:solidFill>
                <a:effectLst>
                  <a:outerShdw blurRad="38100" dist="38100" dir="2700000" algn="tl">
                    <a:srgbClr val="000000">
                      <a:alpha val="43137"/>
                    </a:srgbClr>
                  </a:outerShdw>
                </a:effectLst>
              </a:rPr>
              <a:t>Obtained Mercy</a:t>
            </a:r>
          </a:p>
          <a:p>
            <a:r>
              <a:rPr lang="en-US" sz="3800" dirty="0" smtClean="0">
                <a:solidFill>
                  <a:schemeClr val="tx2">
                    <a:lumMod val="75000"/>
                  </a:schemeClr>
                </a:solidFill>
                <a:effectLst>
                  <a:outerShdw blurRad="38100" dist="38100" dir="2700000" algn="tl">
                    <a:srgbClr val="000000">
                      <a:alpha val="43137"/>
                    </a:srgbClr>
                  </a:outerShdw>
                </a:effectLst>
              </a:rPr>
              <a:t>Kingdom Citizens</a:t>
            </a:r>
            <a:endParaRPr lang="en-US" sz="3800" dirty="0"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p:cTn id="5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 calcmode="lin" valueType="num">
                                      <p:cBhvr>
                                        <p:cTn id="62"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6">
                                            <p:txEl>
                                              <p:pRg st="7" end="7"/>
                                            </p:txEl>
                                          </p:spTgt>
                                        </p:tgtEl>
                                        <p:attrNameLst>
                                          <p:attrName>style.visibility</p:attrName>
                                        </p:attrNameLst>
                                      </p:cBhvr>
                                      <p:to>
                                        <p:strVal val="visible"/>
                                      </p:to>
                                    </p:set>
                                    <p:anim calcmode="lin" valueType="num">
                                      <p:cBhvr>
                                        <p:cTn id="70" dur="500" fill="hold"/>
                                        <p:tgtEl>
                                          <p:spTgt spid="6">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6">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6">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381000" y="1447800"/>
            <a:ext cx="8458200" cy="4800600"/>
          </a:xfrm>
        </p:spPr>
        <p:txBody>
          <a:bodyPr>
            <a:noAutofit/>
          </a:bodyPr>
          <a:lstStyle/>
          <a:p>
            <a:pPr marL="609600" indent="-609600" eaLnBrk="1" hangingPunct="1">
              <a:buFont typeface="Wingdings" pitchFamily="2" charset="2"/>
              <a:buAutoNum type="arabicPeriod"/>
            </a:pPr>
            <a:r>
              <a:rPr lang="en-US" sz="3100" b="1" dirty="0" smtClean="0">
                <a:solidFill>
                  <a:schemeClr val="tx2">
                    <a:lumMod val="75000"/>
                  </a:schemeClr>
                </a:solidFill>
                <a:effectLst>
                  <a:outerShdw blurRad="38100" dist="38100" dir="2700000" algn="tl">
                    <a:srgbClr val="000000">
                      <a:alpha val="43137"/>
                    </a:srgbClr>
                  </a:outerShdw>
                </a:effectLst>
              </a:rPr>
              <a:t>Hear the Gospel of Christ,  </a:t>
            </a:r>
            <a:r>
              <a:rPr lang="en-US" sz="2800" b="1" dirty="0" smtClean="0">
                <a:solidFill>
                  <a:schemeClr val="accent5">
                    <a:lumMod val="75000"/>
                  </a:schemeClr>
                </a:solidFill>
                <a:effectLst>
                  <a:outerShdw blurRad="38100" dist="38100" dir="2700000" algn="tl">
                    <a:srgbClr val="000000">
                      <a:alpha val="43137"/>
                    </a:srgbClr>
                  </a:outerShdw>
                </a:effectLst>
              </a:rPr>
              <a:t>Acts 18:8</a:t>
            </a:r>
            <a:endParaRPr lang="en-US" sz="3100" b="1" dirty="0" smtClean="0">
              <a:solidFill>
                <a:schemeClr val="accent5">
                  <a:lumMod val="75000"/>
                </a:schemeClr>
              </a:solidFill>
              <a:effectLst>
                <a:outerShdw blurRad="38100" dist="38100" dir="2700000" algn="tl">
                  <a:srgbClr val="000000">
                    <a:alpha val="43137"/>
                  </a:srgbClr>
                </a:outerShdw>
              </a:effectLst>
            </a:endParaRPr>
          </a:p>
          <a:p>
            <a:pPr marL="609600" indent="-609600" eaLnBrk="1" hangingPunct="1">
              <a:buFont typeface="Wingdings" pitchFamily="2" charset="2"/>
              <a:buAutoNum type="arabicPeriod"/>
            </a:pPr>
            <a:r>
              <a:rPr lang="en-US" sz="3100" b="1" dirty="0" smtClean="0">
                <a:solidFill>
                  <a:schemeClr val="tx2">
                    <a:lumMod val="75000"/>
                  </a:schemeClr>
                </a:solidFill>
                <a:effectLst>
                  <a:outerShdw blurRad="38100" dist="38100" dir="2700000" algn="tl">
                    <a:srgbClr val="000000">
                      <a:alpha val="43137"/>
                    </a:srgbClr>
                  </a:outerShdw>
                </a:effectLst>
              </a:rPr>
              <a:t>Believe in Jesus Christ,   </a:t>
            </a:r>
            <a:r>
              <a:rPr lang="en-US" sz="2800" b="1" dirty="0" smtClean="0">
                <a:solidFill>
                  <a:schemeClr val="accent5">
                    <a:lumMod val="75000"/>
                  </a:schemeClr>
                </a:solidFill>
                <a:effectLst>
                  <a:outerShdw blurRad="38100" dist="38100" dir="2700000" algn="tl">
                    <a:srgbClr val="000000">
                      <a:alpha val="43137"/>
                    </a:srgbClr>
                  </a:outerShdw>
                </a:effectLst>
              </a:rPr>
              <a:t>Rom.5:1</a:t>
            </a:r>
            <a:endParaRPr lang="en-US" sz="3100" b="1" dirty="0" smtClean="0">
              <a:solidFill>
                <a:schemeClr val="accent5">
                  <a:lumMod val="75000"/>
                </a:schemeClr>
              </a:solidFill>
              <a:effectLst>
                <a:outerShdw blurRad="38100" dist="38100" dir="2700000" algn="tl">
                  <a:srgbClr val="000000">
                    <a:alpha val="43137"/>
                  </a:srgbClr>
                </a:outerShdw>
              </a:effectLst>
            </a:endParaRPr>
          </a:p>
          <a:p>
            <a:pPr marL="609600" indent="-609600" eaLnBrk="1" hangingPunct="1">
              <a:buFont typeface="Wingdings" pitchFamily="2" charset="2"/>
              <a:buAutoNum type="arabicPeriod"/>
            </a:pPr>
            <a:r>
              <a:rPr lang="en-US" sz="3100" b="1" dirty="0" smtClean="0">
                <a:solidFill>
                  <a:schemeClr val="tx2">
                    <a:lumMod val="75000"/>
                  </a:schemeClr>
                </a:solidFill>
                <a:effectLst>
                  <a:outerShdw blurRad="38100" dist="38100" dir="2700000" algn="tl">
                    <a:srgbClr val="000000">
                      <a:alpha val="43137"/>
                    </a:srgbClr>
                  </a:outerShdw>
                </a:effectLst>
              </a:rPr>
              <a:t>Repent and Turn to God,  </a:t>
            </a:r>
            <a:r>
              <a:rPr lang="en-US" sz="2800" b="1" dirty="0" smtClean="0">
                <a:solidFill>
                  <a:schemeClr val="accent5">
                    <a:lumMod val="75000"/>
                  </a:schemeClr>
                </a:solidFill>
                <a:effectLst>
                  <a:outerShdw blurRad="38100" dist="38100" dir="2700000" algn="tl">
                    <a:srgbClr val="000000">
                      <a:alpha val="43137"/>
                    </a:srgbClr>
                  </a:outerShdw>
                </a:effectLst>
              </a:rPr>
              <a:t>Luke 24:47</a:t>
            </a:r>
            <a:endParaRPr lang="en-US" sz="3100" b="1" dirty="0" smtClean="0">
              <a:solidFill>
                <a:schemeClr val="accent5">
                  <a:lumMod val="75000"/>
                </a:schemeClr>
              </a:solidFill>
              <a:effectLst>
                <a:outerShdw blurRad="38100" dist="38100" dir="2700000" algn="tl">
                  <a:srgbClr val="000000">
                    <a:alpha val="43137"/>
                  </a:srgbClr>
                </a:outerShdw>
              </a:effectLst>
            </a:endParaRPr>
          </a:p>
          <a:p>
            <a:pPr marL="609600" indent="-609600" eaLnBrk="1" hangingPunct="1">
              <a:buFont typeface="Wingdings" pitchFamily="2" charset="2"/>
              <a:buAutoNum type="arabicPeriod"/>
            </a:pPr>
            <a:r>
              <a:rPr lang="en-US" sz="3100" b="1" dirty="0" smtClean="0">
                <a:solidFill>
                  <a:schemeClr val="tx2">
                    <a:lumMod val="75000"/>
                  </a:schemeClr>
                </a:solidFill>
                <a:effectLst>
                  <a:outerShdw blurRad="38100" dist="38100" dir="2700000" algn="tl">
                    <a:srgbClr val="000000">
                      <a:alpha val="43137"/>
                    </a:srgbClr>
                  </a:outerShdw>
                </a:effectLst>
              </a:rPr>
              <a:t>Confess Jesus Before Men,  </a:t>
            </a:r>
            <a:r>
              <a:rPr lang="en-US" sz="2800" b="1" dirty="0" smtClean="0">
                <a:solidFill>
                  <a:schemeClr val="accent5">
                    <a:lumMod val="75000"/>
                  </a:schemeClr>
                </a:solidFill>
                <a:effectLst>
                  <a:outerShdw blurRad="38100" dist="38100" dir="2700000" algn="tl">
                    <a:srgbClr val="000000">
                      <a:alpha val="43137"/>
                    </a:srgbClr>
                  </a:outerShdw>
                </a:effectLst>
              </a:rPr>
              <a:t>Acts 8:37</a:t>
            </a:r>
            <a:endParaRPr lang="en-US" sz="3100" b="1" dirty="0" smtClean="0">
              <a:solidFill>
                <a:schemeClr val="accent5">
                  <a:lumMod val="75000"/>
                </a:schemeClr>
              </a:solidFill>
              <a:effectLst>
                <a:outerShdw blurRad="38100" dist="38100" dir="2700000" algn="tl">
                  <a:srgbClr val="000000">
                    <a:alpha val="43137"/>
                  </a:srgbClr>
                </a:outerShdw>
              </a:effectLst>
            </a:endParaRPr>
          </a:p>
          <a:p>
            <a:pPr marL="609600" indent="-609600" eaLnBrk="1" hangingPunct="1">
              <a:buFont typeface="Wingdings" pitchFamily="2" charset="2"/>
              <a:buAutoNum type="arabicPeriod"/>
            </a:pPr>
            <a:r>
              <a:rPr lang="en-US" sz="3100" b="1" dirty="0" smtClean="0">
                <a:solidFill>
                  <a:schemeClr val="tx2">
                    <a:lumMod val="75000"/>
                  </a:schemeClr>
                </a:solidFill>
                <a:effectLst>
                  <a:outerShdw blurRad="38100" dist="38100" dir="2700000" algn="tl">
                    <a:srgbClr val="000000">
                      <a:alpha val="43137"/>
                    </a:srgbClr>
                  </a:outerShdw>
                </a:effectLst>
              </a:rPr>
              <a:t>Be Baptized for the Remission of Sins, </a:t>
            </a:r>
            <a:r>
              <a:rPr lang="en-US" sz="2800" b="1" dirty="0" smtClean="0">
                <a:solidFill>
                  <a:schemeClr val="accent5">
                    <a:lumMod val="75000"/>
                  </a:schemeClr>
                </a:solidFill>
                <a:effectLst>
                  <a:outerShdw blurRad="38100" dist="38100" dir="2700000" algn="tl">
                    <a:srgbClr val="000000">
                      <a:alpha val="43137"/>
                    </a:srgbClr>
                  </a:outerShdw>
                </a:effectLst>
              </a:rPr>
              <a:t>Ac.2:38</a:t>
            </a:r>
            <a:endParaRPr lang="en-US" sz="3100" b="1" dirty="0" smtClean="0">
              <a:solidFill>
                <a:schemeClr val="accent5">
                  <a:lumMod val="75000"/>
                </a:schemeClr>
              </a:solidFill>
              <a:effectLst>
                <a:outerShdw blurRad="38100" dist="38100" dir="2700000" algn="tl">
                  <a:srgbClr val="000000">
                    <a:alpha val="43137"/>
                  </a:srgbClr>
                </a:outerShdw>
              </a:effectLst>
            </a:endParaRPr>
          </a:p>
          <a:p>
            <a:pPr marL="609600" indent="-609600" eaLnBrk="1" hangingPunct="1">
              <a:buFontTx/>
              <a:buNone/>
            </a:pPr>
            <a:r>
              <a:rPr lang="en-US" sz="3100" b="1" dirty="0" smtClean="0">
                <a:solidFill>
                  <a:schemeClr val="tx2">
                    <a:lumMod val="75000"/>
                  </a:schemeClr>
                </a:solidFill>
                <a:effectLst>
                  <a:outerShdw blurRad="38100" dist="38100" dir="2700000" algn="tl">
                    <a:srgbClr val="000000">
                      <a:alpha val="43137"/>
                    </a:srgbClr>
                  </a:outerShdw>
                </a:effectLst>
              </a:rPr>
              <a:t>        ---------------------------------</a:t>
            </a:r>
          </a:p>
          <a:p>
            <a:pPr marL="609600" indent="-609600" eaLnBrk="1" hangingPunct="1">
              <a:buClr>
                <a:schemeClr val="tx1"/>
              </a:buClr>
              <a:buFont typeface="Wingdings" pitchFamily="2" charset="2"/>
              <a:buChar char="Ø"/>
            </a:pPr>
            <a:r>
              <a:rPr lang="en-US" sz="3100" b="1" dirty="0" smtClean="0">
                <a:solidFill>
                  <a:schemeClr val="accent1">
                    <a:lumMod val="40000"/>
                    <a:lumOff val="60000"/>
                  </a:schemeClr>
                </a:solidFill>
                <a:effectLst>
                  <a:outerShdw blurRad="38100" dist="38100" dir="2700000" algn="tl">
                    <a:srgbClr val="000000">
                      <a:alpha val="43137"/>
                    </a:srgbClr>
                  </a:outerShdw>
                </a:effectLst>
              </a:rPr>
              <a:t>Be Thou Faithful Unto Death,  </a:t>
            </a:r>
            <a:r>
              <a:rPr lang="en-US" sz="2800" b="1" dirty="0" smtClean="0">
                <a:solidFill>
                  <a:schemeClr val="accent5">
                    <a:lumMod val="75000"/>
                  </a:schemeClr>
                </a:solidFill>
                <a:effectLst>
                  <a:outerShdw blurRad="38100" dist="38100" dir="2700000" algn="tl">
                    <a:srgbClr val="000000">
                      <a:alpha val="43137"/>
                    </a:srgbClr>
                  </a:outerShdw>
                </a:effectLst>
              </a:rPr>
              <a:t>Rev.2:10</a:t>
            </a:r>
            <a:endParaRPr lang="en-US" sz="3100" b="1" dirty="0" smtClean="0">
              <a:solidFill>
                <a:schemeClr val="accent5">
                  <a:lumMod val="75000"/>
                </a:schemeClr>
              </a:solidFill>
              <a:effectLst>
                <a:outerShdw blurRad="38100" dist="38100" dir="2700000" algn="tl">
                  <a:srgbClr val="000000">
                    <a:alpha val="43137"/>
                  </a:srgbClr>
                </a:outerShdw>
              </a:effectLst>
            </a:endParaRPr>
          </a:p>
          <a:p>
            <a:pPr marL="609600" indent="-609600" eaLnBrk="1" hangingPunct="1">
              <a:buClr>
                <a:schemeClr val="tx1"/>
              </a:buClr>
              <a:buFont typeface="Wingdings" pitchFamily="2" charset="2"/>
              <a:buChar char="Ø"/>
            </a:pPr>
            <a:r>
              <a:rPr lang="en-US" sz="3100" b="1" dirty="0" smtClean="0">
                <a:solidFill>
                  <a:schemeClr val="accent1">
                    <a:lumMod val="40000"/>
                    <a:lumOff val="60000"/>
                  </a:schemeClr>
                </a:solidFill>
                <a:effectLst>
                  <a:outerShdw blurRad="38100" dist="38100" dir="2700000" algn="tl">
                    <a:srgbClr val="000000">
                      <a:alpha val="43137"/>
                    </a:srgbClr>
                  </a:outerShdw>
                </a:effectLst>
              </a:rPr>
              <a:t>If Err From The Faith: Repent and Pray God  </a:t>
            </a:r>
            <a:r>
              <a:rPr lang="en-US" sz="2800" b="1" dirty="0" smtClean="0">
                <a:solidFill>
                  <a:schemeClr val="accent5">
                    <a:lumMod val="75000"/>
                  </a:schemeClr>
                </a:solidFill>
                <a:effectLst>
                  <a:outerShdw blurRad="38100" dist="38100" dir="2700000" algn="tl">
                    <a:srgbClr val="000000">
                      <a:alpha val="43137"/>
                    </a:srgbClr>
                  </a:outerShdw>
                </a:effectLst>
              </a:rPr>
              <a:t>Acts 8:22</a:t>
            </a:r>
            <a:endParaRPr lang="en-US" sz="3100" b="1" dirty="0" smtClean="0">
              <a:solidFill>
                <a:schemeClr val="accent5">
                  <a:lumMod val="75000"/>
                </a:schemeClr>
              </a:solidFill>
              <a:effectLst>
                <a:outerShdw blurRad="38100" dist="38100" dir="2700000" algn="tl">
                  <a:srgbClr val="000000">
                    <a:alpha val="43137"/>
                  </a:srgbClr>
                </a:outerShdw>
              </a:effectLst>
            </a:endParaRPr>
          </a:p>
        </p:txBody>
      </p:sp>
      <p:sp>
        <p:nvSpPr>
          <p:cNvPr id="30724" name="WordArt 4"/>
          <p:cNvSpPr>
            <a:spLocks noChangeArrowheads="1" noChangeShapeType="1" noTextEdit="1"/>
          </p:cNvSpPr>
          <p:nvPr/>
        </p:nvSpPr>
        <p:spPr bwMode="auto">
          <a:xfrm>
            <a:off x="685800" y="304800"/>
            <a:ext cx="8001000" cy="762000"/>
          </a:xfrm>
          <a:prstGeom prst="rect">
            <a:avLst/>
          </a:prstGeom>
        </p:spPr>
        <p:txBody>
          <a:bodyPr wrap="none" fromWordArt="1">
            <a:prstTxWarp prst="textWave2">
              <a:avLst>
                <a:gd name="adj1" fmla="val 13005"/>
                <a:gd name="adj2" fmla="val 0"/>
              </a:avLst>
            </a:prstTxWarp>
          </a:bodyPr>
          <a:lstStyle/>
          <a:p>
            <a:pPr algn="ctr"/>
            <a:r>
              <a:rPr lang="en-US" sz="3600" b="1" kern="1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Impact"/>
              </a:rPr>
              <a:t>The Plan of Salvation</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1000"/>
                                        <p:tgtEl>
                                          <p:spTgt spid="30724"/>
                                        </p:tgtEl>
                                      </p:cBhvr>
                                    </p:animEffect>
                                  </p:childTnLst>
                                </p:cTn>
                              </p:par>
                            </p:childTnLst>
                          </p:cTn>
                        </p:par>
                        <p:par>
                          <p:cTn id="8" fill="hold">
                            <p:stCondLst>
                              <p:cond delay="1000"/>
                            </p:stCondLst>
                            <p:childTnLst>
                              <p:par>
                                <p:cTn id="9" presetID="17" presetClass="entr" presetSubtype="8" fill="hold" grpId="0" nodeType="afterEffect">
                                  <p:stCondLst>
                                    <p:cond delay="500"/>
                                  </p:stCondLst>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p:cTn id="11" dur="1000" fill="hold"/>
                                        <p:tgtEl>
                                          <p:spTgt spid="30723">
                                            <p:txEl>
                                              <p:pRg st="0" end="0"/>
                                            </p:txEl>
                                          </p:spTgt>
                                        </p:tgtEl>
                                        <p:attrNameLst>
                                          <p:attrName>ppt_x</p:attrName>
                                        </p:attrNameLst>
                                      </p:cBhvr>
                                      <p:tavLst>
                                        <p:tav tm="0">
                                          <p:val>
                                            <p:strVal val="#ppt_x-#ppt_w/2"/>
                                          </p:val>
                                        </p:tav>
                                        <p:tav tm="100000">
                                          <p:val>
                                            <p:strVal val="#ppt_x"/>
                                          </p:val>
                                        </p:tav>
                                      </p:tavLst>
                                    </p:anim>
                                    <p:anim calcmode="lin" valueType="num">
                                      <p:cBhvr>
                                        <p:cTn id="12" dur="1000" fill="hold"/>
                                        <p:tgtEl>
                                          <p:spTgt spid="30723">
                                            <p:txEl>
                                              <p:pRg st="0" end="0"/>
                                            </p:txEl>
                                          </p:spTgt>
                                        </p:tgtEl>
                                        <p:attrNameLst>
                                          <p:attrName>ppt_y</p:attrName>
                                        </p:attrNameLst>
                                      </p:cBhvr>
                                      <p:tavLst>
                                        <p:tav tm="0">
                                          <p:val>
                                            <p:strVal val="#ppt_y"/>
                                          </p:val>
                                        </p:tav>
                                        <p:tav tm="100000">
                                          <p:val>
                                            <p:strVal val="#ppt_y"/>
                                          </p:val>
                                        </p:tav>
                                      </p:tavLst>
                                    </p:anim>
                                    <p:anim calcmode="lin" valueType="num">
                                      <p:cBhvr>
                                        <p:cTn id="13" dur="10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072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2500"/>
                            </p:stCondLst>
                            <p:childTnLst>
                              <p:par>
                                <p:cTn id="16" presetID="17" presetClass="entr" presetSubtype="8" fill="hold" grpId="0" nodeType="afterEffect">
                                  <p:stCondLst>
                                    <p:cond delay="500"/>
                                  </p:stCondLst>
                                  <p:childTnLst>
                                    <p:set>
                                      <p:cBhvr>
                                        <p:cTn id="17" dur="1" fill="hold">
                                          <p:stCondLst>
                                            <p:cond delay="0"/>
                                          </p:stCondLst>
                                        </p:cTn>
                                        <p:tgtEl>
                                          <p:spTgt spid="30723">
                                            <p:txEl>
                                              <p:pRg st="1" end="1"/>
                                            </p:txEl>
                                          </p:spTgt>
                                        </p:tgtEl>
                                        <p:attrNameLst>
                                          <p:attrName>style.visibility</p:attrName>
                                        </p:attrNameLst>
                                      </p:cBhvr>
                                      <p:to>
                                        <p:strVal val="visible"/>
                                      </p:to>
                                    </p:set>
                                    <p:anim calcmode="lin" valueType="num">
                                      <p:cBhvr>
                                        <p:cTn id="18" dur="1000" fill="hold"/>
                                        <p:tgtEl>
                                          <p:spTgt spid="30723">
                                            <p:txEl>
                                              <p:pRg st="1" end="1"/>
                                            </p:txEl>
                                          </p:spTgt>
                                        </p:tgtEl>
                                        <p:attrNameLst>
                                          <p:attrName>ppt_x</p:attrName>
                                        </p:attrNameLst>
                                      </p:cBhvr>
                                      <p:tavLst>
                                        <p:tav tm="0">
                                          <p:val>
                                            <p:strVal val="#ppt_x-#ppt_w/2"/>
                                          </p:val>
                                        </p:tav>
                                        <p:tav tm="100000">
                                          <p:val>
                                            <p:strVal val="#ppt_x"/>
                                          </p:val>
                                        </p:tav>
                                      </p:tavLst>
                                    </p:anim>
                                    <p:anim calcmode="lin" valueType="num">
                                      <p:cBhvr>
                                        <p:cTn id="19" dur="1000" fill="hold"/>
                                        <p:tgtEl>
                                          <p:spTgt spid="30723">
                                            <p:txEl>
                                              <p:pRg st="1" end="1"/>
                                            </p:txEl>
                                          </p:spTgt>
                                        </p:tgtEl>
                                        <p:attrNameLst>
                                          <p:attrName>ppt_y</p:attrName>
                                        </p:attrNameLst>
                                      </p:cBhvr>
                                      <p:tavLst>
                                        <p:tav tm="0">
                                          <p:val>
                                            <p:strVal val="#ppt_y"/>
                                          </p:val>
                                        </p:tav>
                                        <p:tav tm="100000">
                                          <p:val>
                                            <p:strVal val="#ppt_y"/>
                                          </p:val>
                                        </p:tav>
                                      </p:tavLst>
                                    </p:anim>
                                    <p:anim calcmode="lin" valueType="num">
                                      <p:cBhvr>
                                        <p:cTn id="20" dur="10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072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4000"/>
                            </p:stCondLst>
                            <p:childTnLst>
                              <p:par>
                                <p:cTn id="23" presetID="17" presetClass="entr" presetSubtype="8" fill="hold" grpId="0" nodeType="afterEffect">
                                  <p:stCondLst>
                                    <p:cond delay="50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p:cTn id="25" dur="1000" fill="hold"/>
                                        <p:tgtEl>
                                          <p:spTgt spid="30723">
                                            <p:txEl>
                                              <p:pRg st="2" end="2"/>
                                            </p:txEl>
                                          </p:spTgt>
                                        </p:tgtEl>
                                        <p:attrNameLst>
                                          <p:attrName>ppt_x</p:attrName>
                                        </p:attrNameLst>
                                      </p:cBhvr>
                                      <p:tavLst>
                                        <p:tav tm="0">
                                          <p:val>
                                            <p:strVal val="#ppt_x-#ppt_w/2"/>
                                          </p:val>
                                        </p:tav>
                                        <p:tav tm="100000">
                                          <p:val>
                                            <p:strVal val="#ppt_x"/>
                                          </p:val>
                                        </p:tav>
                                      </p:tavLst>
                                    </p:anim>
                                    <p:anim calcmode="lin" valueType="num">
                                      <p:cBhvr>
                                        <p:cTn id="26" dur="1000" fill="hold"/>
                                        <p:tgtEl>
                                          <p:spTgt spid="30723">
                                            <p:txEl>
                                              <p:pRg st="2" end="2"/>
                                            </p:txEl>
                                          </p:spTgt>
                                        </p:tgtEl>
                                        <p:attrNameLst>
                                          <p:attrName>ppt_y</p:attrName>
                                        </p:attrNameLst>
                                      </p:cBhvr>
                                      <p:tavLst>
                                        <p:tav tm="0">
                                          <p:val>
                                            <p:strVal val="#ppt_y"/>
                                          </p:val>
                                        </p:tav>
                                        <p:tav tm="100000">
                                          <p:val>
                                            <p:strVal val="#ppt_y"/>
                                          </p:val>
                                        </p:tav>
                                      </p:tavLst>
                                    </p:anim>
                                    <p:anim calcmode="lin" valueType="num">
                                      <p:cBhvr>
                                        <p:cTn id="27" dur="10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0723">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5500"/>
                            </p:stCondLst>
                            <p:childTnLst>
                              <p:par>
                                <p:cTn id="30" presetID="17" presetClass="entr" presetSubtype="8" fill="hold" grpId="0" nodeType="afterEffect">
                                  <p:stCondLst>
                                    <p:cond delay="500"/>
                                  </p:stCondLst>
                                  <p:childTnLst>
                                    <p:set>
                                      <p:cBhvr>
                                        <p:cTn id="31" dur="1" fill="hold">
                                          <p:stCondLst>
                                            <p:cond delay="0"/>
                                          </p:stCondLst>
                                        </p:cTn>
                                        <p:tgtEl>
                                          <p:spTgt spid="30723">
                                            <p:txEl>
                                              <p:pRg st="3" end="3"/>
                                            </p:txEl>
                                          </p:spTgt>
                                        </p:tgtEl>
                                        <p:attrNameLst>
                                          <p:attrName>style.visibility</p:attrName>
                                        </p:attrNameLst>
                                      </p:cBhvr>
                                      <p:to>
                                        <p:strVal val="visible"/>
                                      </p:to>
                                    </p:set>
                                    <p:anim calcmode="lin" valueType="num">
                                      <p:cBhvr>
                                        <p:cTn id="32" dur="1000" fill="hold"/>
                                        <p:tgtEl>
                                          <p:spTgt spid="30723">
                                            <p:txEl>
                                              <p:pRg st="3" end="3"/>
                                            </p:txEl>
                                          </p:spTgt>
                                        </p:tgtEl>
                                        <p:attrNameLst>
                                          <p:attrName>ppt_x</p:attrName>
                                        </p:attrNameLst>
                                      </p:cBhvr>
                                      <p:tavLst>
                                        <p:tav tm="0">
                                          <p:val>
                                            <p:strVal val="#ppt_x-#ppt_w/2"/>
                                          </p:val>
                                        </p:tav>
                                        <p:tav tm="100000">
                                          <p:val>
                                            <p:strVal val="#ppt_x"/>
                                          </p:val>
                                        </p:tav>
                                      </p:tavLst>
                                    </p:anim>
                                    <p:anim calcmode="lin" valueType="num">
                                      <p:cBhvr>
                                        <p:cTn id="33" dur="1000" fill="hold"/>
                                        <p:tgtEl>
                                          <p:spTgt spid="30723">
                                            <p:txEl>
                                              <p:pRg st="3" end="3"/>
                                            </p:txEl>
                                          </p:spTgt>
                                        </p:tgtEl>
                                        <p:attrNameLst>
                                          <p:attrName>ppt_y</p:attrName>
                                        </p:attrNameLst>
                                      </p:cBhvr>
                                      <p:tavLst>
                                        <p:tav tm="0">
                                          <p:val>
                                            <p:strVal val="#ppt_y"/>
                                          </p:val>
                                        </p:tav>
                                        <p:tav tm="100000">
                                          <p:val>
                                            <p:strVal val="#ppt_y"/>
                                          </p:val>
                                        </p:tav>
                                      </p:tavLst>
                                    </p:anim>
                                    <p:anim calcmode="lin" valueType="num">
                                      <p:cBhvr>
                                        <p:cTn id="34" dur="10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0723">
                                            <p:txEl>
                                              <p:pRg st="3" end="3"/>
                                            </p:txEl>
                                          </p:spTgt>
                                        </p:tgtEl>
                                        <p:attrNameLst>
                                          <p:attrName>ppt_h</p:attrName>
                                        </p:attrNameLst>
                                      </p:cBhvr>
                                      <p:tavLst>
                                        <p:tav tm="0">
                                          <p:val>
                                            <p:strVal val="#ppt_h"/>
                                          </p:val>
                                        </p:tav>
                                        <p:tav tm="100000">
                                          <p:val>
                                            <p:strVal val="#ppt_h"/>
                                          </p:val>
                                        </p:tav>
                                      </p:tavLst>
                                    </p:anim>
                                  </p:childTnLst>
                                </p:cTn>
                              </p:par>
                            </p:childTnLst>
                          </p:cTn>
                        </p:par>
                        <p:par>
                          <p:cTn id="36" fill="hold">
                            <p:stCondLst>
                              <p:cond delay="7000"/>
                            </p:stCondLst>
                            <p:childTnLst>
                              <p:par>
                                <p:cTn id="37" presetID="17" presetClass="entr" presetSubtype="8" fill="hold" grpId="0" nodeType="afterEffect">
                                  <p:stCondLst>
                                    <p:cond delay="500"/>
                                  </p:stCondLst>
                                  <p:childTnLst>
                                    <p:set>
                                      <p:cBhvr>
                                        <p:cTn id="38" dur="1" fill="hold">
                                          <p:stCondLst>
                                            <p:cond delay="0"/>
                                          </p:stCondLst>
                                        </p:cTn>
                                        <p:tgtEl>
                                          <p:spTgt spid="30723">
                                            <p:txEl>
                                              <p:pRg st="4" end="4"/>
                                            </p:txEl>
                                          </p:spTgt>
                                        </p:tgtEl>
                                        <p:attrNameLst>
                                          <p:attrName>style.visibility</p:attrName>
                                        </p:attrNameLst>
                                      </p:cBhvr>
                                      <p:to>
                                        <p:strVal val="visible"/>
                                      </p:to>
                                    </p:set>
                                    <p:anim calcmode="lin" valueType="num">
                                      <p:cBhvr>
                                        <p:cTn id="39" dur="1000" fill="hold"/>
                                        <p:tgtEl>
                                          <p:spTgt spid="30723">
                                            <p:txEl>
                                              <p:pRg st="4" end="4"/>
                                            </p:txEl>
                                          </p:spTgt>
                                        </p:tgtEl>
                                        <p:attrNameLst>
                                          <p:attrName>ppt_x</p:attrName>
                                        </p:attrNameLst>
                                      </p:cBhvr>
                                      <p:tavLst>
                                        <p:tav tm="0">
                                          <p:val>
                                            <p:strVal val="#ppt_x-#ppt_w/2"/>
                                          </p:val>
                                        </p:tav>
                                        <p:tav tm="100000">
                                          <p:val>
                                            <p:strVal val="#ppt_x"/>
                                          </p:val>
                                        </p:tav>
                                      </p:tavLst>
                                    </p:anim>
                                    <p:anim calcmode="lin" valueType="num">
                                      <p:cBhvr>
                                        <p:cTn id="40" dur="1000" fill="hold"/>
                                        <p:tgtEl>
                                          <p:spTgt spid="30723">
                                            <p:txEl>
                                              <p:pRg st="4" end="4"/>
                                            </p:txEl>
                                          </p:spTgt>
                                        </p:tgtEl>
                                        <p:attrNameLst>
                                          <p:attrName>ppt_y</p:attrName>
                                        </p:attrNameLst>
                                      </p:cBhvr>
                                      <p:tavLst>
                                        <p:tav tm="0">
                                          <p:val>
                                            <p:strVal val="#ppt_y"/>
                                          </p:val>
                                        </p:tav>
                                        <p:tav tm="100000">
                                          <p:val>
                                            <p:strVal val="#ppt_y"/>
                                          </p:val>
                                        </p:tav>
                                      </p:tavLst>
                                    </p:anim>
                                    <p:anim calcmode="lin" valueType="num">
                                      <p:cBhvr>
                                        <p:cTn id="41" dur="10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0723">
                                            <p:txEl>
                                              <p:pRg st="4" end="4"/>
                                            </p:txEl>
                                          </p:spTgt>
                                        </p:tgtEl>
                                        <p:attrNameLst>
                                          <p:attrName>ppt_h</p:attrName>
                                        </p:attrNameLst>
                                      </p:cBhvr>
                                      <p:tavLst>
                                        <p:tav tm="0">
                                          <p:val>
                                            <p:strVal val="#ppt_h"/>
                                          </p:val>
                                        </p:tav>
                                        <p:tav tm="100000">
                                          <p:val>
                                            <p:strVal val="#ppt_h"/>
                                          </p:val>
                                        </p:tav>
                                      </p:tavLst>
                                    </p:anim>
                                  </p:childTnLst>
                                </p:cTn>
                              </p:par>
                            </p:childTnLst>
                          </p:cTn>
                        </p:par>
                        <p:par>
                          <p:cTn id="43" fill="hold">
                            <p:stCondLst>
                              <p:cond delay="8500"/>
                            </p:stCondLst>
                            <p:childTnLst>
                              <p:par>
                                <p:cTn id="44" presetID="17" presetClass="entr" presetSubtype="8" fill="hold" grpId="0" nodeType="afterEffect">
                                  <p:stCondLst>
                                    <p:cond delay="500"/>
                                  </p:stCondLst>
                                  <p:childTnLst>
                                    <p:set>
                                      <p:cBhvr>
                                        <p:cTn id="45" dur="1" fill="hold">
                                          <p:stCondLst>
                                            <p:cond delay="0"/>
                                          </p:stCondLst>
                                        </p:cTn>
                                        <p:tgtEl>
                                          <p:spTgt spid="30723">
                                            <p:txEl>
                                              <p:pRg st="5" end="5"/>
                                            </p:txEl>
                                          </p:spTgt>
                                        </p:tgtEl>
                                        <p:attrNameLst>
                                          <p:attrName>style.visibility</p:attrName>
                                        </p:attrNameLst>
                                      </p:cBhvr>
                                      <p:to>
                                        <p:strVal val="visible"/>
                                      </p:to>
                                    </p:set>
                                    <p:anim calcmode="lin" valueType="num">
                                      <p:cBhvr>
                                        <p:cTn id="46" dur="1000" fill="hold"/>
                                        <p:tgtEl>
                                          <p:spTgt spid="30723">
                                            <p:txEl>
                                              <p:pRg st="5" end="5"/>
                                            </p:txEl>
                                          </p:spTgt>
                                        </p:tgtEl>
                                        <p:attrNameLst>
                                          <p:attrName>ppt_x</p:attrName>
                                        </p:attrNameLst>
                                      </p:cBhvr>
                                      <p:tavLst>
                                        <p:tav tm="0">
                                          <p:val>
                                            <p:strVal val="#ppt_x-#ppt_w/2"/>
                                          </p:val>
                                        </p:tav>
                                        <p:tav tm="100000">
                                          <p:val>
                                            <p:strVal val="#ppt_x"/>
                                          </p:val>
                                        </p:tav>
                                      </p:tavLst>
                                    </p:anim>
                                    <p:anim calcmode="lin" valueType="num">
                                      <p:cBhvr>
                                        <p:cTn id="47" dur="1000" fill="hold"/>
                                        <p:tgtEl>
                                          <p:spTgt spid="30723">
                                            <p:txEl>
                                              <p:pRg st="5" end="5"/>
                                            </p:txEl>
                                          </p:spTgt>
                                        </p:tgtEl>
                                        <p:attrNameLst>
                                          <p:attrName>ppt_y</p:attrName>
                                        </p:attrNameLst>
                                      </p:cBhvr>
                                      <p:tavLst>
                                        <p:tav tm="0">
                                          <p:val>
                                            <p:strVal val="#ppt_y"/>
                                          </p:val>
                                        </p:tav>
                                        <p:tav tm="100000">
                                          <p:val>
                                            <p:strVal val="#ppt_y"/>
                                          </p:val>
                                        </p:tav>
                                      </p:tavLst>
                                    </p:anim>
                                    <p:anim calcmode="lin" valueType="num">
                                      <p:cBhvr>
                                        <p:cTn id="48" dur="1000" fill="hold"/>
                                        <p:tgtEl>
                                          <p:spTgt spid="30723">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30723">
                                            <p:txEl>
                                              <p:pRg st="5" end="5"/>
                                            </p:txEl>
                                          </p:spTgt>
                                        </p:tgtEl>
                                        <p:attrNameLst>
                                          <p:attrName>ppt_h</p:attrName>
                                        </p:attrNameLst>
                                      </p:cBhvr>
                                      <p:tavLst>
                                        <p:tav tm="0">
                                          <p:val>
                                            <p:strVal val="#ppt_h"/>
                                          </p:val>
                                        </p:tav>
                                        <p:tav tm="100000">
                                          <p:val>
                                            <p:strVal val="#ppt_h"/>
                                          </p:val>
                                        </p:tav>
                                      </p:tavLst>
                                    </p:anim>
                                  </p:childTnLst>
                                </p:cTn>
                              </p:par>
                            </p:childTnLst>
                          </p:cTn>
                        </p:par>
                        <p:par>
                          <p:cTn id="50" fill="hold">
                            <p:stCondLst>
                              <p:cond delay="10000"/>
                            </p:stCondLst>
                            <p:childTnLst>
                              <p:par>
                                <p:cTn id="51" presetID="17" presetClass="entr" presetSubtype="8" fill="hold" grpId="0" nodeType="afterEffect">
                                  <p:stCondLst>
                                    <p:cond delay="500"/>
                                  </p:stCondLst>
                                  <p:childTnLst>
                                    <p:set>
                                      <p:cBhvr>
                                        <p:cTn id="52" dur="1" fill="hold">
                                          <p:stCondLst>
                                            <p:cond delay="0"/>
                                          </p:stCondLst>
                                        </p:cTn>
                                        <p:tgtEl>
                                          <p:spTgt spid="30723">
                                            <p:txEl>
                                              <p:pRg st="6" end="6"/>
                                            </p:txEl>
                                          </p:spTgt>
                                        </p:tgtEl>
                                        <p:attrNameLst>
                                          <p:attrName>style.visibility</p:attrName>
                                        </p:attrNameLst>
                                      </p:cBhvr>
                                      <p:to>
                                        <p:strVal val="visible"/>
                                      </p:to>
                                    </p:set>
                                    <p:anim calcmode="lin" valueType="num">
                                      <p:cBhvr>
                                        <p:cTn id="53" dur="1000" fill="hold"/>
                                        <p:tgtEl>
                                          <p:spTgt spid="30723">
                                            <p:txEl>
                                              <p:pRg st="6" end="6"/>
                                            </p:txEl>
                                          </p:spTgt>
                                        </p:tgtEl>
                                        <p:attrNameLst>
                                          <p:attrName>ppt_x</p:attrName>
                                        </p:attrNameLst>
                                      </p:cBhvr>
                                      <p:tavLst>
                                        <p:tav tm="0">
                                          <p:val>
                                            <p:strVal val="#ppt_x-#ppt_w/2"/>
                                          </p:val>
                                        </p:tav>
                                        <p:tav tm="100000">
                                          <p:val>
                                            <p:strVal val="#ppt_x"/>
                                          </p:val>
                                        </p:tav>
                                      </p:tavLst>
                                    </p:anim>
                                    <p:anim calcmode="lin" valueType="num">
                                      <p:cBhvr>
                                        <p:cTn id="54" dur="1000" fill="hold"/>
                                        <p:tgtEl>
                                          <p:spTgt spid="30723">
                                            <p:txEl>
                                              <p:pRg st="6" end="6"/>
                                            </p:txEl>
                                          </p:spTgt>
                                        </p:tgtEl>
                                        <p:attrNameLst>
                                          <p:attrName>ppt_y</p:attrName>
                                        </p:attrNameLst>
                                      </p:cBhvr>
                                      <p:tavLst>
                                        <p:tav tm="0">
                                          <p:val>
                                            <p:strVal val="#ppt_y"/>
                                          </p:val>
                                        </p:tav>
                                        <p:tav tm="100000">
                                          <p:val>
                                            <p:strVal val="#ppt_y"/>
                                          </p:val>
                                        </p:tav>
                                      </p:tavLst>
                                    </p:anim>
                                    <p:anim calcmode="lin" valueType="num">
                                      <p:cBhvr>
                                        <p:cTn id="55" dur="1000" fill="hold"/>
                                        <p:tgtEl>
                                          <p:spTgt spid="3072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0723">
                                            <p:txEl>
                                              <p:pRg st="6" end="6"/>
                                            </p:txEl>
                                          </p:spTgt>
                                        </p:tgtEl>
                                        <p:attrNameLst>
                                          <p:attrName>ppt_h</p:attrName>
                                        </p:attrNameLst>
                                      </p:cBhvr>
                                      <p:tavLst>
                                        <p:tav tm="0">
                                          <p:val>
                                            <p:strVal val="#ppt_h"/>
                                          </p:val>
                                        </p:tav>
                                        <p:tav tm="100000">
                                          <p:val>
                                            <p:strVal val="#ppt_h"/>
                                          </p:val>
                                        </p:tav>
                                      </p:tavLst>
                                    </p:anim>
                                  </p:childTnLst>
                                </p:cTn>
                              </p:par>
                            </p:childTnLst>
                          </p:cTn>
                        </p:par>
                        <p:par>
                          <p:cTn id="57" fill="hold">
                            <p:stCondLst>
                              <p:cond delay="11500"/>
                            </p:stCondLst>
                            <p:childTnLst>
                              <p:par>
                                <p:cTn id="58" presetID="17" presetClass="entr" presetSubtype="8" fill="hold" grpId="0" nodeType="afterEffect">
                                  <p:stCondLst>
                                    <p:cond delay="500"/>
                                  </p:stCondLst>
                                  <p:childTnLst>
                                    <p:set>
                                      <p:cBhvr>
                                        <p:cTn id="59" dur="1" fill="hold">
                                          <p:stCondLst>
                                            <p:cond delay="0"/>
                                          </p:stCondLst>
                                        </p:cTn>
                                        <p:tgtEl>
                                          <p:spTgt spid="30723">
                                            <p:txEl>
                                              <p:pRg st="7" end="7"/>
                                            </p:txEl>
                                          </p:spTgt>
                                        </p:tgtEl>
                                        <p:attrNameLst>
                                          <p:attrName>style.visibility</p:attrName>
                                        </p:attrNameLst>
                                      </p:cBhvr>
                                      <p:to>
                                        <p:strVal val="visible"/>
                                      </p:to>
                                    </p:set>
                                    <p:anim calcmode="lin" valueType="num">
                                      <p:cBhvr>
                                        <p:cTn id="60" dur="1000" fill="hold"/>
                                        <p:tgtEl>
                                          <p:spTgt spid="30723">
                                            <p:txEl>
                                              <p:pRg st="7" end="7"/>
                                            </p:txEl>
                                          </p:spTgt>
                                        </p:tgtEl>
                                        <p:attrNameLst>
                                          <p:attrName>ppt_x</p:attrName>
                                        </p:attrNameLst>
                                      </p:cBhvr>
                                      <p:tavLst>
                                        <p:tav tm="0">
                                          <p:val>
                                            <p:strVal val="#ppt_x-#ppt_w/2"/>
                                          </p:val>
                                        </p:tav>
                                        <p:tav tm="100000">
                                          <p:val>
                                            <p:strVal val="#ppt_x"/>
                                          </p:val>
                                        </p:tav>
                                      </p:tavLst>
                                    </p:anim>
                                    <p:anim calcmode="lin" valueType="num">
                                      <p:cBhvr>
                                        <p:cTn id="61" dur="1000" fill="hold"/>
                                        <p:tgtEl>
                                          <p:spTgt spid="30723">
                                            <p:txEl>
                                              <p:pRg st="7" end="7"/>
                                            </p:txEl>
                                          </p:spTgt>
                                        </p:tgtEl>
                                        <p:attrNameLst>
                                          <p:attrName>ppt_y</p:attrName>
                                        </p:attrNameLst>
                                      </p:cBhvr>
                                      <p:tavLst>
                                        <p:tav tm="0">
                                          <p:val>
                                            <p:strVal val="#ppt_y"/>
                                          </p:val>
                                        </p:tav>
                                        <p:tav tm="100000">
                                          <p:val>
                                            <p:strVal val="#ppt_y"/>
                                          </p:val>
                                        </p:tav>
                                      </p:tavLst>
                                    </p:anim>
                                    <p:anim calcmode="lin" valueType="num">
                                      <p:cBhvr>
                                        <p:cTn id="62" dur="1000" fill="hold"/>
                                        <p:tgtEl>
                                          <p:spTgt spid="30723">
                                            <p:txEl>
                                              <p:pRg st="7" end="7"/>
                                            </p:txEl>
                                          </p:spTgt>
                                        </p:tgtEl>
                                        <p:attrNameLst>
                                          <p:attrName>ppt_w</p:attrName>
                                        </p:attrNameLst>
                                      </p:cBhvr>
                                      <p:tavLst>
                                        <p:tav tm="0">
                                          <p:val>
                                            <p:fltVal val="0"/>
                                          </p:val>
                                        </p:tav>
                                        <p:tav tm="100000">
                                          <p:val>
                                            <p:strVal val="#ppt_w"/>
                                          </p:val>
                                        </p:tav>
                                      </p:tavLst>
                                    </p:anim>
                                    <p:anim calcmode="lin" valueType="num">
                                      <p:cBhvr>
                                        <p:cTn id="63" dur="1000" fill="hold"/>
                                        <p:tgtEl>
                                          <p:spTgt spid="3072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advAuto="8000"/>
      <p:bldP spid="30724" grpId="0" animBg="1"/>
    </p:bldLst>
  </p:timing>
</p:sld>
</file>

<file path=ppt/theme/theme1.xml><?xml version="1.0" encoding="utf-8"?>
<a:theme xmlns:a="http://schemas.openxmlformats.org/drawingml/2006/main" name="1_Metallic_Purple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3ACFE1E-8DE6-4F77-ACD4-A3C24F67FF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1_Metallic_Purple_Template_Segoe</Template>
  <TotalTime>182</TotalTime>
  <Words>317</Words>
  <Application>Microsoft Office PowerPoint</Application>
  <PresentationFormat>On-screen Show (4:3)</PresentationFormat>
  <Paragraphs>41</Paragraphs>
  <Slides>5</Slides>
  <Notes>2</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1_Metallic_Purple_Template_Segoe</vt:lpstr>
      <vt:lpstr>White with Courier font for code slides</vt:lpstr>
      <vt:lpstr>Called to Serve</vt:lpstr>
      <vt:lpstr>Who We Are:</vt:lpstr>
      <vt:lpstr>What Should We Do?</vt:lpstr>
      <vt:lpstr>Why Should We Serve?</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Called to Serve</dc:title>
  <dc:creator>Owner</dc:creator>
  <cp:keywords/>
  <cp:lastModifiedBy>Danny McKibben</cp:lastModifiedBy>
  <cp:revision>23</cp:revision>
  <dcterms:created xsi:type="dcterms:W3CDTF">2016-01-16T01:07:03Z</dcterms:created>
  <dcterms:modified xsi:type="dcterms:W3CDTF">2016-01-17T13:20:27Z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TC102867659990</vt:lpwstr>
  </property>
</Properties>
</file>