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Narrow 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turn to the passages we read.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Scriptures from the English Standard Version.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13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174" y="351714"/>
            <a:ext cx="9658559" cy="128089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Jesus teaches about two general paths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24951" y="2009955"/>
            <a:ext cx="85315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Matthew 7: 13-14 lesson follows the “Golden Rule” scripture.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 this lies the way to live our lives.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Only a few will reach the eternal prize.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656935" y="3864634"/>
            <a:ext cx="79794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Three things I want to do this morning: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The eye of a needle comparison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This is not an easy path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This path is clearly laid out unto Heaven.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692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5559" y="235922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Eye of A Needle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312543" y="1293962"/>
            <a:ext cx="6538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Mark 10: 24-27 The rich young man wanted to gain eternal life.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07921" y="5089585"/>
            <a:ext cx="9302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Colossians 3: 1-4 Salvation is only an option through Christ.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087592" y="2415396"/>
            <a:ext cx="87096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Look at this as a small gate within the main gate used after evening hours.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literal eye of a needle, which is nigh impossible to thread.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304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9" y="365318"/>
            <a:ext cx="9744823" cy="128089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The Narrow Path Is </a:t>
            </a:r>
            <a:r>
              <a:rPr lang="en-US" sz="4400" u="sng" dirty="0" smtClean="0"/>
              <a:t>NOT</a:t>
            </a:r>
            <a:r>
              <a:rPr lang="en-US" sz="4400" dirty="0" smtClean="0"/>
              <a:t> The Easy Path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64233" y="1706593"/>
            <a:ext cx="9273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end is eternal sunshine in glory, but the path itself is quite treacherous.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78038" y="2881223"/>
            <a:ext cx="7573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1 Corinthians 10: 12-13 We must always be aware of our position before Christ.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15064" y="4226943"/>
            <a:ext cx="7703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Acts 5: 27-33, 40-42 The apostles faced significant threat of death before the Jewish leadership.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511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7426" y="296306"/>
            <a:ext cx="9667186" cy="128089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This Path Is Clearly Laid Out Unto Heaven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92039" y="1880558"/>
            <a:ext cx="9238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There’s no mystery, no wonder, no uncertainty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39351" y="3157131"/>
            <a:ext cx="6150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1 John 1: 5-10 In our purpose we find confidence.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17653" y="4753155"/>
            <a:ext cx="8652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2 Peter 1: 2-8 Learning the attitudes of perfection from His Word.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13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174" y="218668"/>
            <a:ext cx="9425646" cy="128089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Think Of The Cost Vs. The Benefit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199072" y="1406106"/>
            <a:ext cx="989449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path is difficult but Jesus really did all the work for us.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Revelations 3: 20-21will you believe and obey?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 &gt; Believe &gt; Repent &gt; Confess &gt; Be Baptized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65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289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The Narrow Way</vt:lpstr>
      <vt:lpstr>Jesus teaches about two general paths</vt:lpstr>
      <vt:lpstr>The Eye of A Needle</vt:lpstr>
      <vt:lpstr>The Narrow Path Is NOT The Easy Path</vt:lpstr>
      <vt:lpstr>This Path Is Clearly Laid Out Unto Heaven</vt:lpstr>
      <vt:lpstr>Think Of The Cost Vs. The Benefit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Narrow Way</dc:title>
  <dc:creator>McFarland, Rollin</dc:creator>
  <cp:lastModifiedBy>McFarland, Rollin</cp:lastModifiedBy>
  <cp:revision>4</cp:revision>
  <dcterms:created xsi:type="dcterms:W3CDTF">2015-11-01T01:59:49Z</dcterms:created>
  <dcterms:modified xsi:type="dcterms:W3CDTF">2015-11-01T02:27:46Z</dcterms:modified>
</cp:coreProperties>
</file>