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7"/>
  </p:notesMasterIdLst>
  <p:sldIdLst>
    <p:sldId id="257"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96FF"/>
    <a:srgbClr val="FF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0" autoAdjust="0"/>
    <p:restoredTop sz="94709" autoAdjust="0"/>
  </p:normalViewPr>
  <p:slideViewPr>
    <p:cSldViewPr>
      <p:cViewPr varScale="1">
        <p:scale>
          <a:sx n="80" d="100"/>
          <a:sy n="80" d="100"/>
        </p:scale>
        <p:origin x="-1027"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notesMaster" Target="notesMasters/notes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4CAC67-B5E1-420F-9776-23DC14E1A178}" type="datetimeFigureOut">
              <a:rPr lang="en-US" smtClean="0"/>
              <a:pPr/>
              <a:t>12/21/2014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2CA752-05FB-4C4C-BFF9-4395CE0E4C7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12/21/2014 3:18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D57246-7618-4B9C-8ABD-C8EFA977EBBB}"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slow">
    <p:checke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checke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spd="slow">
    <p:checke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checker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slow">
    <p:checke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checke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checke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checke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checke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checke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checke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checke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spd="slow">
    <p:checke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spd="slow">
    <p:checker dir="vert"/>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spd="slow">
    <p:checker dir="vert"/>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143000"/>
            <a:ext cx="7681913" cy="91440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spc="0" dirty="0" smtClean="0">
                <a:ln w="11430"/>
                <a:solidFill>
                  <a:schemeClr val="bg2">
                    <a:lumMod val="20000"/>
                    <a:lumOff val="80000"/>
                  </a:schemeClr>
                </a:solidFill>
                <a:effectLst>
                  <a:outerShdw blurRad="38100" dist="38100" dir="2700000" algn="tl">
                    <a:srgbClr val="000000">
                      <a:alpha val="43137"/>
                    </a:srgbClr>
                  </a:outerShdw>
                </a:effectLst>
              </a:rPr>
              <a:t>Worthy Is The Lamb</a:t>
            </a:r>
            <a:endParaRPr lang="en-US" sz="6000" b="1" spc="0" dirty="0">
              <a:ln w="11430"/>
              <a:solidFill>
                <a:schemeClr val="bg2">
                  <a:lumMod val="20000"/>
                  <a:lumOff val="80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743200" y="2362200"/>
            <a:ext cx="3308351" cy="684212"/>
          </a:xfrm>
        </p:spPr>
        <p:txBody>
          <a:bodyPr>
            <a:normAutofit/>
          </a:bodyPr>
          <a:lstStyle/>
          <a:p>
            <a:pPr algn="ctr"/>
            <a:r>
              <a:rPr lang="en-US" sz="4000" dirty="0" smtClean="0">
                <a:solidFill>
                  <a:srgbClr val="FFFF00"/>
                </a:solidFill>
                <a:effectLst>
                  <a:outerShdw blurRad="38100" dist="38100" dir="2700000" algn="tl">
                    <a:srgbClr val="000000">
                      <a:alpha val="43137"/>
                    </a:srgbClr>
                  </a:outerShdw>
                </a:effectLst>
              </a:rPr>
              <a:t>Rev.5:1-14</a:t>
            </a:r>
            <a:endParaRPr lang="en-US" sz="4000" dirty="0">
              <a:solidFill>
                <a:srgbClr val="FFFF00"/>
              </a:solidFill>
              <a:effectLst>
                <a:outerShdw blurRad="38100" dist="38100" dir="2700000" algn="tl">
                  <a:srgbClr val="000000">
                    <a:alpha val="43137"/>
                  </a:srgbClr>
                </a:outerShdw>
              </a:effectLst>
            </a:endParaRPr>
          </a:p>
        </p:txBody>
      </p:sp>
      <p:sp>
        <p:nvSpPr>
          <p:cNvPr id="4" name="TextBox 3"/>
          <p:cNvSpPr txBox="1"/>
          <p:nvPr/>
        </p:nvSpPr>
        <p:spPr>
          <a:xfrm>
            <a:off x="228600" y="3872805"/>
            <a:ext cx="8610600" cy="1384995"/>
          </a:xfrm>
          <a:prstGeom prst="rect">
            <a:avLst/>
          </a:prstGeom>
          <a:noFill/>
        </p:spPr>
        <p:txBody>
          <a:bodyPr wrap="square" rtlCol="0">
            <a:spAutoFit/>
          </a:bodyPr>
          <a:lstStyle/>
          <a:p>
            <a:pPr algn="ctr"/>
            <a:r>
              <a:rPr lang="en-US" sz="2800" b="1" dirty="0" smtClean="0">
                <a:solidFill>
                  <a:schemeClr val="accent1">
                    <a:lumMod val="20000"/>
                    <a:lumOff val="80000"/>
                  </a:schemeClr>
                </a:solidFill>
                <a:effectLst>
                  <a:outerShdw blurRad="38100" dist="38100" dir="2700000" algn="tl">
                    <a:srgbClr val="000000">
                      <a:alpha val="43137"/>
                    </a:srgbClr>
                  </a:outerShdw>
                </a:effectLst>
                <a:latin typeface="Georgia"/>
              </a:rPr>
              <a:t>Vs.12, </a:t>
            </a:r>
            <a:r>
              <a:rPr lang="en-US" sz="2800" b="1" dirty="0" smtClean="0">
                <a:solidFill>
                  <a:schemeClr val="accent1"/>
                </a:solidFill>
                <a:effectLst>
                  <a:outerShdw blurRad="38100" dist="38100" dir="2700000" algn="tl">
                    <a:srgbClr val="000000">
                      <a:alpha val="43137"/>
                    </a:srgbClr>
                  </a:outerShdw>
                </a:effectLst>
                <a:latin typeface="Georgia"/>
              </a:rPr>
              <a:t>"Worthy is the Lamb who was slain, to receive power and wealth and wisdom and might and honor and glory and blessing!"</a:t>
            </a:r>
            <a:endParaRPr lang="en-US" sz="2800" b="1" dirty="0">
              <a:solidFill>
                <a:schemeClr val="accent1"/>
              </a:solidFill>
              <a:effectLst>
                <a:outerShdw blurRad="38100" dist="38100" dir="2700000" algn="tl">
                  <a:srgbClr val="000000">
                    <a:alpha val="43137"/>
                  </a:srgbClr>
                </a:outerShdw>
              </a:effectLst>
            </a:endParaRPr>
          </a:p>
        </p:txBody>
      </p:sp>
    </p:spTree>
  </p:cSld>
  <p:clrMapOvr>
    <a:masterClrMapping/>
  </p:clrMapOvr>
  <p:transition spd="slow">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200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200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200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up)">
                                      <p:cBhvr>
                                        <p:cTn id="14" dur="2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152400"/>
            <a:ext cx="5943600" cy="664797"/>
          </a:xfrm>
        </p:spPr>
        <p:txBody>
          <a:bodyPr/>
          <a:lstStyle/>
          <a:p>
            <a:r>
              <a:rPr lang="en-US" b="1" spc="0" dirty="0">
                <a:ln w="11430"/>
                <a:solidFill>
                  <a:srgbClr val="FFFF00"/>
                </a:solidFill>
                <a:effectLst>
                  <a:outerShdw blurRad="38100" dist="38100" dir="2700000" algn="tl">
                    <a:srgbClr val="000000">
                      <a:alpha val="43137"/>
                    </a:srgbClr>
                  </a:outerShdw>
                </a:effectLst>
              </a:rPr>
              <a:t>Worthy Is The Lamb</a:t>
            </a:r>
            <a:endParaRPr lang="en-US" dirty="0">
              <a:solidFill>
                <a:srgbClr val="FFFF00"/>
              </a:solidFill>
            </a:endParaRPr>
          </a:p>
        </p:txBody>
      </p:sp>
      <p:sp>
        <p:nvSpPr>
          <p:cNvPr id="6" name="Text Placeholder 5"/>
          <p:cNvSpPr>
            <a:spLocks noGrp="1"/>
          </p:cNvSpPr>
          <p:nvPr>
            <p:ph type="body" sz="quarter" idx="10"/>
          </p:nvPr>
        </p:nvSpPr>
        <p:spPr>
          <a:xfrm>
            <a:off x="0" y="762000"/>
            <a:ext cx="9067800" cy="6106287"/>
          </a:xfrm>
        </p:spPr>
        <p:txBody>
          <a:bodyPr/>
          <a:lstStyle/>
          <a:p>
            <a:r>
              <a:rPr lang="en-US" dirty="0" smtClean="0">
                <a:effectLst>
                  <a:outerShdw blurRad="38100" dist="38100" dir="2700000" algn="tl">
                    <a:srgbClr val="000000">
                      <a:alpha val="43137"/>
                    </a:srgbClr>
                  </a:outerShdw>
                </a:effectLst>
              </a:rPr>
              <a:t>Who Is Worthy? Vs.12,  Jn.1:29</a:t>
            </a:r>
          </a:p>
          <a:p>
            <a:r>
              <a:rPr lang="en-US" dirty="0" smtClean="0">
                <a:effectLst>
                  <a:outerShdw blurRad="38100" dist="38100" dir="2700000" algn="tl">
                    <a:srgbClr val="000000">
                      <a:alpha val="43137"/>
                    </a:srgbClr>
                  </a:outerShdw>
                </a:effectLst>
              </a:rPr>
              <a:t>Why is He Worthy?</a:t>
            </a:r>
          </a:p>
          <a:p>
            <a:r>
              <a:rPr lang="en-US" dirty="0" smtClean="0">
                <a:solidFill>
                  <a:srgbClr val="C00000"/>
                </a:solidFill>
                <a:effectLst>
                  <a:outerShdw blurRad="38100" dist="38100" dir="2700000" algn="tl">
                    <a:srgbClr val="000000">
                      <a:alpha val="43137"/>
                    </a:srgbClr>
                  </a:outerShdw>
                </a:effectLst>
              </a:rPr>
              <a:t>Creator</a:t>
            </a:r>
            <a:r>
              <a:rPr lang="en-US" dirty="0" smtClean="0">
                <a:effectLst>
                  <a:outerShdw blurRad="38100" dist="38100" dir="2700000" algn="tl">
                    <a:srgbClr val="000000">
                      <a:alpha val="43137"/>
                    </a:srgbClr>
                  </a:outerShdw>
                </a:effectLst>
              </a:rPr>
              <a:t> – Jn.1:1-3, Heb.1:1-3, Rev.4:11</a:t>
            </a:r>
          </a:p>
          <a:p>
            <a:r>
              <a:rPr lang="en-US" dirty="0" smtClean="0">
                <a:solidFill>
                  <a:srgbClr val="C00000"/>
                </a:solidFill>
                <a:effectLst>
                  <a:outerShdw blurRad="38100" dist="38100" dir="2700000" algn="tl">
                    <a:srgbClr val="000000">
                      <a:alpha val="43137"/>
                    </a:srgbClr>
                  </a:outerShdw>
                </a:effectLst>
              </a:rPr>
              <a:t>Redeemer</a:t>
            </a:r>
            <a:r>
              <a:rPr lang="en-US" dirty="0" smtClean="0">
                <a:effectLst>
                  <a:outerShdw blurRad="38100" dist="38100" dir="2700000" algn="tl">
                    <a:srgbClr val="000000">
                      <a:alpha val="43137"/>
                    </a:srgbClr>
                  </a:outerShdw>
                </a:effectLst>
              </a:rPr>
              <a:t> – 1 Pet.1:18-19, Col.1:12-14</a:t>
            </a:r>
          </a:p>
          <a:p>
            <a:r>
              <a:rPr lang="en-US" dirty="0" smtClean="0">
                <a:solidFill>
                  <a:srgbClr val="C00000"/>
                </a:solidFill>
                <a:effectLst>
                  <a:outerShdw blurRad="38100" dist="38100" dir="2700000" algn="tl">
                    <a:srgbClr val="000000">
                      <a:alpha val="43137"/>
                    </a:srgbClr>
                  </a:outerShdw>
                </a:effectLst>
              </a:rPr>
              <a:t>Sustainer</a:t>
            </a:r>
            <a:r>
              <a:rPr lang="en-US" dirty="0" smtClean="0">
                <a:effectLst>
                  <a:outerShdw blurRad="38100" dist="38100" dir="2700000" algn="tl">
                    <a:srgbClr val="000000">
                      <a:alpha val="43137"/>
                    </a:srgbClr>
                  </a:outerShdw>
                </a:effectLst>
              </a:rPr>
              <a:t> – Heb.1:3, Col.1:14-18</a:t>
            </a:r>
          </a:p>
          <a:p>
            <a:r>
              <a:rPr lang="en-US" dirty="0" smtClean="0">
                <a:effectLst>
                  <a:outerShdw blurRad="38100" dist="38100" dir="2700000" algn="tl">
                    <a:srgbClr val="000000">
                      <a:alpha val="43137"/>
                    </a:srgbClr>
                  </a:outerShdw>
                </a:effectLst>
              </a:rPr>
              <a:t>What is He Worthy Of?  Vs.12 Sevenfold Anthem</a:t>
            </a:r>
          </a:p>
          <a:p>
            <a:r>
              <a:rPr lang="en-US" dirty="0" smtClean="0">
                <a:effectLst>
                  <a:outerShdw blurRad="38100" dist="38100" dir="2700000" algn="tl">
                    <a:srgbClr val="000000">
                      <a:alpha val="43137"/>
                    </a:srgbClr>
                  </a:outerShdw>
                </a:effectLst>
              </a:rPr>
              <a:t>For Too Many: He Is Worthy of Neglect - Shunned - Abandoned - Ignored - Overlook - Forsaken - Mistreated </a:t>
            </a:r>
          </a:p>
          <a:p>
            <a:r>
              <a:rPr lang="en-US" dirty="0" smtClean="0">
                <a:effectLst>
                  <a:outerShdw blurRad="38100" dist="38100" dir="2700000" algn="tl">
                    <a:srgbClr val="000000">
                      <a:alpha val="43137"/>
                    </a:srgbClr>
                  </a:outerShdw>
                </a:effectLst>
              </a:rPr>
              <a:t>In What Relationship Do We Give It?  Eph.3:20-21, 1 Cor.6:20</a:t>
            </a:r>
          </a:p>
          <a:p>
            <a:r>
              <a:rPr lang="en-US" dirty="0" smtClean="0">
                <a:effectLst>
                  <a:outerShdw blurRad="38100" dist="38100" dir="2700000" algn="tl">
                    <a:srgbClr val="000000">
                      <a:alpha val="43137"/>
                    </a:srgbClr>
                  </a:outerShdw>
                </a:effectLst>
              </a:rPr>
              <a:t>When Do We Give It?  2Cor.6:2, Heb.3:13-15, 13:15</a:t>
            </a:r>
          </a:p>
        </p:txBody>
      </p:sp>
      <p:sp>
        <p:nvSpPr>
          <p:cNvPr id="7" name="TextBox 6"/>
          <p:cNvSpPr txBox="1"/>
          <p:nvPr/>
        </p:nvSpPr>
        <p:spPr>
          <a:xfrm>
            <a:off x="-76200" y="762000"/>
            <a:ext cx="8915400" cy="2031325"/>
          </a:xfrm>
          <a:prstGeom prst="rect">
            <a:avLst/>
          </a:prstGeom>
          <a:noFill/>
        </p:spPr>
        <p:txBody>
          <a:bodyPr wrap="square" rtlCol="0">
            <a:spAutoFit/>
          </a:bodyPr>
          <a:lstStyle/>
          <a:p>
            <a:pPr marL="396875" lvl="0" indent="-396875" defTabSz="914363">
              <a:lnSpc>
                <a:spcPct val="90000"/>
              </a:lnSpc>
              <a:spcBef>
                <a:spcPct val="20000"/>
              </a:spcBef>
              <a:buBlip>
                <a:blip r:embed="rId2"/>
              </a:buBlip>
            </a:pPr>
            <a:r>
              <a:rPr lang="en-US" sz="3300" dirty="0" smtClean="0">
                <a:solidFill>
                  <a:srgbClr val="C00000"/>
                </a:solidFill>
                <a:effectLst>
                  <a:outerShdw blurRad="38100" dist="38100" dir="2700000" algn="tl">
                    <a:srgbClr val="000000">
                      <a:alpha val="43137"/>
                    </a:srgbClr>
                  </a:outerShdw>
                </a:effectLst>
              </a:rPr>
              <a:t>Define:</a:t>
            </a:r>
            <a:r>
              <a:rPr lang="en-US" sz="3300" dirty="0" smtClean="0">
                <a:solidFill>
                  <a:srgbClr val="FFFFFF"/>
                </a:solidFill>
                <a:effectLst>
                  <a:outerShdw blurRad="38100" dist="38100" dir="2700000" algn="tl">
                    <a:srgbClr val="000000">
                      <a:alpha val="43137"/>
                    </a:srgbClr>
                  </a:outerShdw>
                </a:effectLst>
              </a:rPr>
              <a:t> </a:t>
            </a:r>
            <a:r>
              <a:rPr lang="en-US" sz="2900" dirty="0" smtClean="0">
                <a:solidFill>
                  <a:srgbClr val="FFFFFF"/>
                </a:solidFill>
                <a:effectLst>
                  <a:outerShdw blurRad="38100" dist="38100" dir="2700000" algn="tl">
                    <a:srgbClr val="000000">
                      <a:alpha val="43137"/>
                    </a:srgbClr>
                  </a:outerShdw>
                </a:effectLst>
              </a:rPr>
              <a:t>Weighing, having weight, having the weight of another thing of like value, worth as much. Deserving, comparable or suitable (as if drawing praise) due reward, meet</a:t>
            </a:r>
          </a:p>
          <a:p>
            <a:endParaRPr lang="en-US" dirty="0"/>
          </a:p>
        </p:txBody>
      </p:sp>
    </p:spTree>
  </p:cSld>
  <p:clrMapOvr>
    <a:masterClrMapping/>
  </p:clrMapOvr>
  <p:transition spd="slow">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up)">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xit" presetSubtype="0" fill="hold" grpId="1" nodeType="clickEffect">
                                  <p:stCondLst>
                                    <p:cond delay="0"/>
                                  </p:stCondLst>
                                  <p:childTnLst>
                                    <p:animEffect transition="out" filter="dissolve">
                                      <p:cBhvr>
                                        <p:cTn id="18" dur="500"/>
                                        <p:tgtEl>
                                          <p:spTgt spid="7"/>
                                        </p:tgtEl>
                                      </p:cBhvr>
                                    </p:animEffect>
                                    <p:set>
                                      <p:cBhvr>
                                        <p:cTn id="19" dur="1" fill="hold">
                                          <p:stCondLst>
                                            <p:cond delay="499"/>
                                          </p:stCondLst>
                                        </p:cTn>
                                        <p:tgtEl>
                                          <p:spTgt spid="7"/>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39" presetClass="entr" presetSubtype="0" accel="100000" fill="hold" grpId="0" nodeType="click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anim calcmode="lin" valueType="num">
                                      <p:cBhvr>
                                        <p:cTn id="24" dur="500" fill="hold"/>
                                        <p:tgtEl>
                                          <p:spTgt spid="6">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5" dur="500" fill="hold"/>
                                        <p:tgtEl>
                                          <p:spTgt spid="6">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6" dur="500" fill="hold"/>
                                        <p:tgtEl>
                                          <p:spTgt spid="6">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27"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9" presetClass="entr" presetSubtype="0" accel="100000" fill="hold" grpId="0"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 calcmode="lin" valueType="num">
                                      <p:cBhvr>
                                        <p:cTn id="32" dur="500" fill="hold"/>
                                        <p:tgtEl>
                                          <p:spTgt spid="6">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3" dur="500" fill="hold"/>
                                        <p:tgtEl>
                                          <p:spTgt spid="6">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4" dur="500" fill="hold"/>
                                        <p:tgtEl>
                                          <p:spTgt spid="6">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35"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39" presetClass="entr" presetSubtype="0" accel="100000" fill="hold" grpId="0" nodeType="clickEffect">
                                  <p:stCondLst>
                                    <p:cond delay="0"/>
                                  </p:stCondLst>
                                  <p:childTnLst>
                                    <p:set>
                                      <p:cBhvr>
                                        <p:cTn id="39" dur="1" fill="hold">
                                          <p:stCondLst>
                                            <p:cond delay="0"/>
                                          </p:stCondLst>
                                        </p:cTn>
                                        <p:tgtEl>
                                          <p:spTgt spid="6">
                                            <p:txEl>
                                              <p:pRg st="2" end="2"/>
                                            </p:txEl>
                                          </p:spTgt>
                                        </p:tgtEl>
                                        <p:attrNameLst>
                                          <p:attrName>style.visibility</p:attrName>
                                        </p:attrNameLst>
                                      </p:cBhvr>
                                      <p:to>
                                        <p:strVal val="visible"/>
                                      </p:to>
                                    </p:set>
                                    <p:anim calcmode="lin" valueType="num">
                                      <p:cBhvr>
                                        <p:cTn id="40" dur="500" fill="hold"/>
                                        <p:tgtEl>
                                          <p:spTgt spid="6">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1" dur="500" fill="hold"/>
                                        <p:tgtEl>
                                          <p:spTgt spid="6">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2" dur="500" fill="hold"/>
                                        <p:tgtEl>
                                          <p:spTgt spid="6">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43"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39" presetClass="entr" presetSubtype="0" accel="100000" fill="hold" grpId="0" nodeType="clickEffect">
                                  <p:stCondLst>
                                    <p:cond delay="0"/>
                                  </p:stCondLst>
                                  <p:childTnLst>
                                    <p:set>
                                      <p:cBhvr>
                                        <p:cTn id="47" dur="1" fill="hold">
                                          <p:stCondLst>
                                            <p:cond delay="0"/>
                                          </p:stCondLst>
                                        </p:cTn>
                                        <p:tgtEl>
                                          <p:spTgt spid="6">
                                            <p:txEl>
                                              <p:pRg st="3" end="3"/>
                                            </p:txEl>
                                          </p:spTgt>
                                        </p:tgtEl>
                                        <p:attrNameLst>
                                          <p:attrName>style.visibility</p:attrName>
                                        </p:attrNameLst>
                                      </p:cBhvr>
                                      <p:to>
                                        <p:strVal val="visible"/>
                                      </p:to>
                                    </p:set>
                                    <p:anim calcmode="lin" valueType="num">
                                      <p:cBhvr>
                                        <p:cTn id="48" dur="500" fill="hold"/>
                                        <p:tgtEl>
                                          <p:spTgt spid="6">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9" dur="500" fill="hold"/>
                                        <p:tgtEl>
                                          <p:spTgt spid="6">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0" dur="500" fill="hold"/>
                                        <p:tgtEl>
                                          <p:spTgt spid="6">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51"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39" presetClass="entr" presetSubtype="0" accel="100000" fill="hold" grpId="0" nodeType="clickEffect">
                                  <p:stCondLst>
                                    <p:cond delay="0"/>
                                  </p:stCondLst>
                                  <p:childTnLst>
                                    <p:set>
                                      <p:cBhvr>
                                        <p:cTn id="55" dur="1" fill="hold">
                                          <p:stCondLst>
                                            <p:cond delay="0"/>
                                          </p:stCondLst>
                                        </p:cTn>
                                        <p:tgtEl>
                                          <p:spTgt spid="6">
                                            <p:txEl>
                                              <p:pRg st="4" end="4"/>
                                            </p:txEl>
                                          </p:spTgt>
                                        </p:tgtEl>
                                        <p:attrNameLst>
                                          <p:attrName>style.visibility</p:attrName>
                                        </p:attrNameLst>
                                      </p:cBhvr>
                                      <p:to>
                                        <p:strVal val="visible"/>
                                      </p:to>
                                    </p:set>
                                    <p:anim calcmode="lin" valueType="num">
                                      <p:cBhvr>
                                        <p:cTn id="56" dur="500" fill="hold"/>
                                        <p:tgtEl>
                                          <p:spTgt spid="6">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7" dur="500" fill="hold"/>
                                        <p:tgtEl>
                                          <p:spTgt spid="6">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8" dur="500" fill="hold"/>
                                        <p:tgtEl>
                                          <p:spTgt spid="6">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59"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39" presetClass="entr" presetSubtype="0" accel="100000" fill="hold" grpId="0" nodeType="clickEffect">
                                  <p:stCondLst>
                                    <p:cond delay="0"/>
                                  </p:stCondLst>
                                  <p:childTnLst>
                                    <p:set>
                                      <p:cBhvr>
                                        <p:cTn id="63" dur="1" fill="hold">
                                          <p:stCondLst>
                                            <p:cond delay="0"/>
                                          </p:stCondLst>
                                        </p:cTn>
                                        <p:tgtEl>
                                          <p:spTgt spid="6">
                                            <p:txEl>
                                              <p:pRg st="5" end="5"/>
                                            </p:txEl>
                                          </p:spTgt>
                                        </p:tgtEl>
                                        <p:attrNameLst>
                                          <p:attrName>style.visibility</p:attrName>
                                        </p:attrNameLst>
                                      </p:cBhvr>
                                      <p:to>
                                        <p:strVal val="visible"/>
                                      </p:to>
                                    </p:set>
                                    <p:anim calcmode="lin" valueType="num">
                                      <p:cBhvr>
                                        <p:cTn id="64" dur="500" fill="hold"/>
                                        <p:tgtEl>
                                          <p:spTgt spid="6">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5" dur="500" fill="hold"/>
                                        <p:tgtEl>
                                          <p:spTgt spid="6">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6" dur="500" fill="hold"/>
                                        <p:tgtEl>
                                          <p:spTgt spid="6">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67" dur="500" fill="hold"/>
                                        <p:tgtEl>
                                          <p:spTgt spid="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39" presetClass="entr" presetSubtype="0" accel="100000" fill="hold" grpId="0" nodeType="clickEffect">
                                  <p:stCondLst>
                                    <p:cond delay="0"/>
                                  </p:stCondLst>
                                  <p:childTnLst>
                                    <p:set>
                                      <p:cBhvr>
                                        <p:cTn id="71" dur="1" fill="hold">
                                          <p:stCondLst>
                                            <p:cond delay="0"/>
                                          </p:stCondLst>
                                        </p:cTn>
                                        <p:tgtEl>
                                          <p:spTgt spid="6">
                                            <p:txEl>
                                              <p:pRg st="6" end="6"/>
                                            </p:txEl>
                                          </p:spTgt>
                                        </p:tgtEl>
                                        <p:attrNameLst>
                                          <p:attrName>style.visibility</p:attrName>
                                        </p:attrNameLst>
                                      </p:cBhvr>
                                      <p:to>
                                        <p:strVal val="visible"/>
                                      </p:to>
                                    </p:set>
                                    <p:anim calcmode="lin" valueType="num">
                                      <p:cBhvr>
                                        <p:cTn id="72" dur="500" fill="hold"/>
                                        <p:tgtEl>
                                          <p:spTgt spid="6">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3" dur="500" fill="hold"/>
                                        <p:tgtEl>
                                          <p:spTgt spid="6">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4" dur="500" fill="hold"/>
                                        <p:tgtEl>
                                          <p:spTgt spid="6">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75" dur="500" fill="hold"/>
                                        <p:tgtEl>
                                          <p:spTgt spid="6">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39" presetClass="entr" presetSubtype="0" accel="100000" fill="hold" grpId="0" nodeType="clickEffect">
                                  <p:stCondLst>
                                    <p:cond delay="0"/>
                                  </p:stCondLst>
                                  <p:childTnLst>
                                    <p:set>
                                      <p:cBhvr>
                                        <p:cTn id="79" dur="1" fill="hold">
                                          <p:stCondLst>
                                            <p:cond delay="0"/>
                                          </p:stCondLst>
                                        </p:cTn>
                                        <p:tgtEl>
                                          <p:spTgt spid="6">
                                            <p:txEl>
                                              <p:pRg st="7" end="7"/>
                                            </p:txEl>
                                          </p:spTgt>
                                        </p:tgtEl>
                                        <p:attrNameLst>
                                          <p:attrName>style.visibility</p:attrName>
                                        </p:attrNameLst>
                                      </p:cBhvr>
                                      <p:to>
                                        <p:strVal val="visible"/>
                                      </p:to>
                                    </p:set>
                                    <p:anim calcmode="lin" valueType="num">
                                      <p:cBhvr>
                                        <p:cTn id="80" dur="500" fill="hold"/>
                                        <p:tgtEl>
                                          <p:spTgt spid="6">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1" dur="500" fill="hold"/>
                                        <p:tgtEl>
                                          <p:spTgt spid="6">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2" dur="500" fill="hold"/>
                                        <p:tgtEl>
                                          <p:spTgt spid="6">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83" dur="500" fill="hold"/>
                                        <p:tgtEl>
                                          <p:spTgt spid="6">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39" presetClass="entr" presetSubtype="0" accel="100000" fill="hold" grpId="0" nodeType="clickEffect">
                                  <p:stCondLst>
                                    <p:cond delay="0"/>
                                  </p:stCondLst>
                                  <p:childTnLst>
                                    <p:set>
                                      <p:cBhvr>
                                        <p:cTn id="87" dur="1" fill="hold">
                                          <p:stCondLst>
                                            <p:cond delay="0"/>
                                          </p:stCondLst>
                                        </p:cTn>
                                        <p:tgtEl>
                                          <p:spTgt spid="6">
                                            <p:txEl>
                                              <p:pRg st="8" end="8"/>
                                            </p:txEl>
                                          </p:spTgt>
                                        </p:tgtEl>
                                        <p:attrNameLst>
                                          <p:attrName>style.visibility</p:attrName>
                                        </p:attrNameLst>
                                      </p:cBhvr>
                                      <p:to>
                                        <p:strVal val="visible"/>
                                      </p:to>
                                    </p:set>
                                    <p:anim calcmode="lin" valueType="num">
                                      <p:cBhvr>
                                        <p:cTn id="88" dur="500" fill="hold"/>
                                        <p:tgtEl>
                                          <p:spTgt spid="6">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9" dur="500" fill="hold"/>
                                        <p:tgtEl>
                                          <p:spTgt spid="6">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0" dur="500" fill="hold"/>
                                        <p:tgtEl>
                                          <p:spTgt spid="6">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91" dur="500" fill="hold"/>
                                        <p:tgtEl>
                                          <p:spTgt spid="6">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P spid="7" grpId="0"/>
      <p:bldP spid="7" grpId="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76200" y="409575"/>
            <a:ext cx="9144000" cy="657225"/>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spc="0" dirty="0" smtClean="0">
                <a:ln w="11430"/>
                <a:solidFill>
                  <a:srgbClr val="FFFF00"/>
                </a:solidFill>
                <a:effectLst>
                  <a:outerShdw blurRad="50800" dist="39000" dir="5460000" algn="tl">
                    <a:srgbClr val="000000">
                      <a:alpha val="38000"/>
                    </a:srgbClr>
                  </a:outerShdw>
                </a:effectLst>
                <a:latin typeface="Perpetua" pitchFamily="18" charset="0"/>
              </a:rPr>
              <a:t>Will You Accept The Lamb of God?</a:t>
            </a:r>
            <a:endParaRPr lang="en-US" sz="5400" spc="0" dirty="0">
              <a:ln w="11430"/>
              <a:solidFill>
                <a:srgbClr val="FFFF00"/>
              </a:solidFill>
              <a:effectLst>
                <a:outerShdw blurRad="50800" dist="39000" dir="5460000" algn="tl">
                  <a:srgbClr val="000000">
                    <a:alpha val="38000"/>
                  </a:srgbClr>
                </a:outerShdw>
              </a:effectLst>
              <a:latin typeface="Perpetua" pitchFamily="18" charset="0"/>
            </a:endParaRPr>
          </a:p>
        </p:txBody>
      </p:sp>
      <p:sp>
        <p:nvSpPr>
          <p:cNvPr id="16387" name="Rectangle 3"/>
          <p:cNvSpPr>
            <a:spLocks noGrp="1" noChangeArrowheads="1"/>
          </p:cNvSpPr>
          <p:nvPr>
            <p:ph type="body" idx="1"/>
          </p:nvPr>
        </p:nvSpPr>
        <p:spPr>
          <a:xfrm>
            <a:off x="304800" y="1295400"/>
            <a:ext cx="8915400" cy="5486400"/>
          </a:xfrm>
          <a:noFill/>
          <a:ln>
            <a:noFill/>
          </a:ln>
        </p:spPr>
        <p:txBody>
          <a:bodyPr/>
          <a:lstStyle/>
          <a:p>
            <a:pPr marL="609600" indent="-609600" algn="l">
              <a:lnSpc>
                <a:spcPct val="90000"/>
              </a:lnSpc>
              <a:buClrTx/>
              <a:buFont typeface="Wingdings" pitchFamily="2" charset="2"/>
              <a:buAutoNum type="arabicPeriod"/>
            </a:pPr>
            <a:r>
              <a:rPr lang="en-US" sz="3600" b="1" dirty="0"/>
              <a:t>Hear the Gospel of Christ, </a:t>
            </a:r>
            <a:r>
              <a:rPr lang="en-US" sz="2400" b="1" dirty="0"/>
              <a:t>Acts 2:22</a:t>
            </a:r>
            <a:endParaRPr lang="en-US" sz="2000" b="1" dirty="0"/>
          </a:p>
          <a:p>
            <a:pPr marL="609600" indent="-609600" algn="l">
              <a:lnSpc>
                <a:spcPct val="90000"/>
              </a:lnSpc>
              <a:buClrTx/>
              <a:buFont typeface="Wingdings" pitchFamily="2" charset="2"/>
              <a:buAutoNum type="arabicPeriod"/>
            </a:pPr>
            <a:r>
              <a:rPr lang="en-US" sz="3600" b="1" dirty="0"/>
              <a:t>Believe in Jesus </a:t>
            </a:r>
            <a:r>
              <a:rPr lang="en-US" sz="3600" b="1" dirty="0" smtClean="0"/>
              <a:t>Christ,  </a:t>
            </a:r>
            <a:r>
              <a:rPr lang="en-US" sz="2400" b="1" dirty="0" smtClean="0"/>
              <a:t>Rom.1:16</a:t>
            </a:r>
            <a:endParaRPr lang="en-US" sz="1000" b="1" dirty="0"/>
          </a:p>
          <a:p>
            <a:pPr marL="609600" indent="-609600" algn="l">
              <a:lnSpc>
                <a:spcPct val="90000"/>
              </a:lnSpc>
              <a:buClrTx/>
              <a:buFont typeface="Wingdings" pitchFamily="2" charset="2"/>
              <a:buAutoNum type="arabicPeriod"/>
            </a:pPr>
            <a:r>
              <a:rPr lang="en-US" sz="3600" b="1" dirty="0"/>
              <a:t>Repent and Turn to God</a:t>
            </a:r>
            <a:r>
              <a:rPr lang="en-US" b="1" dirty="0"/>
              <a:t>, </a:t>
            </a:r>
            <a:r>
              <a:rPr lang="en-US" sz="2400" b="1" dirty="0" smtClean="0"/>
              <a:t>Luke </a:t>
            </a:r>
            <a:r>
              <a:rPr lang="en-US" sz="2400" b="1" dirty="0"/>
              <a:t>13:3</a:t>
            </a:r>
            <a:endParaRPr lang="en-US" sz="2800" b="1" dirty="0"/>
          </a:p>
          <a:p>
            <a:pPr marL="609600" indent="-609600" algn="l">
              <a:lnSpc>
                <a:spcPct val="90000"/>
              </a:lnSpc>
              <a:buClrTx/>
              <a:buFont typeface="Wingdings" pitchFamily="2" charset="2"/>
              <a:buAutoNum type="arabicPeriod"/>
            </a:pPr>
            <a:r>
              <a:rPr lang="en-US" sz="3600" b="1" dirty="0"/>
              <a:t>Confess Jesus Before Men</a:t>
            </a:r>
            <a:r>
              <a:rPr lang="en-US" b="1" dirty="0"/>
              <a:t>,  </a:t>
            </a:r>
            <a:r>
              <a:rPr lang="en-US" sz="2400" b="1" dirty="0"/>
              <a:t>Matt.10:32</a:t>
            </a:r>
            <a:endParaRPr lang="en-US" sz="2800" b="1" dirty="0"/>
          </a:p>
          <a:p>
            <a:pPr marL="609600" indent="-609600" algn="l">
              <a:lnSpc>
                <a:spcPct val="90000"/>
              </a:lnSpc>
              <a:buClrTx/>
              <a:buFont typeface="Wingdings" pitchFamily="2" charset="2"/>
              <a:buAutoNum type="arabicPeriod"/>
            </a:pPr>
            <a:r>
              <a:rPr lang="en-US" sz="3600" b="1" dirty="0"/>
              <a:t>Baptized Into Christ, </a:t>
            </a:r>
            <a:r>
              <a:rPr lang="en-US" sz="2400" b="1" dirty="0"/>
              <a:t>I Pet.3:21</a:t>
            </a:r>
            <a:endParaRPr lang="en-US" b="1" dirty="0"/>
          </a:p>
          <a:p>
            <a:pPr marL="609600" indent="-609600" algn="l">
              <a:lnSpc>
                <a:spcPct val="90000"/>
              </a:lnSpc>
              <a:buClr>
                <a:srgbClr val="FFFF00"/>
              </a:buClr>
              <a:buFont typeface="Wingdings" pitchFamily="2" charset="2"/>
              <a:buNone/>
            </a:pPr>
            <a:r>
              <a:rPr lang="en-US" sz="2000" b="1" dirty="0"/>
              <a:t>            -----------------------------</a:t>
            </a:r>
          </a:p>
          <a:p>
            <a:pPr marL="609600" indent="-609600" algn="l">
              <a:lnSpc>
                <a:spcPct val="90000"/>
              </a:lnSpc>
              <a:buClr>
                <a:schemeClr val="tx2"/>
              </a:buClr>
              <a:buFont typeface="Wingdings" pitchFamily="2" charset="2"/>
              <a:buChar char="v"/>
            </a:pPr>
            <a:r>
              <a:rPr lang="en-US" sz="3600" b="1" dirty="0">
                <a:solidFill>
                  <a:schemeClr val="tx2"/>
                </a:solidFill>
              </a:rPr>
              <a:t>Grow And Be Faithful</a:t>
            </a:r>
            <a:r>
              <a:rPr lang="en-US" sz="4000" b="1" dirty="0">
                <a:solidFill>
                  <a:schemeClr val="tx2"/>
                </a:solidFill>
              </a:rPr>
              <a:t>, </a:t>
            </a:r>
            <a:r>
              <a:rPr lang="en-US" sz="2800" b="1" dirty="0">
                <a:solidFill>
                  <a:schemeClr val="tx2"/>
                </a:solidFill>
              </a:rPr>
              <a:t>2 Pet.3:18</a:t>
            </a:r>
            <a:endParaRPr lang="en-US" b="1" dirty="0">
              <a:solidFill>
                <a:schemeClr val="tx2"/>
              </a:solidFill>
            </a:endParaRPr>
          </a:p>
          <a:p>
            <a:pPr marL="609600" indent="-609600" algn="l">
              <a:lnSpc>
                <a:spcPct val="90000"/>
              </a:lnSpc>
              <a:buClr>
                <a:schemeClr val="tx2"/>
              </a:buClr>
              <a:buFont typeface="Wingdings" pitchFamily="2" charset="2"/>
              <a:buChar char="v"/>
            </a:pPr>
            <a:r>
              <a:rPr lang="en-US" sz="3600" b="1" dirty="0">
                <a:solidFill>
                  <a:schemeClr val="tx2"/>
                </a:solidFill>
              </a:rPr>
              <a:t>If Err From The Faith</a:t>
            </a:r>
            <a:r>
              <a:rPr lang="en-US" b="1" dirty="0">
                <a:solidFill>
                  <a:schemeClr val="tx2"/>
                </a:solidFill>
              </a:rPr>
              <a:t>: </a:t>
            </a:r>
            <a:r>
              <a:rPr lang="en-US" sz="3600" b="1" dirty="0">
                <a:solidFill>
                  <a:schemeClr val="tx2"/>
                </a:solidFill>
              </a:rPr>
              <a:t>Repent and Pray </a:t>
            </a:r>
            <a:r>
              <a:rPr lang="en-US" sz="3600" b="1" dirty="0" smtClean="0">
                <a:solidFill>
                  <a:schemeClr val="tx2"/>
                </a:solidFill>
              </a:rPr>
              <a:t>God,</a:t>
            </a:r>
            <a:r>
              <a:rPr lang="en-US" b="1" dirty="0" smtClean="0">
                <a:solidFill>
                  <a:schemeClr val="tx2"/>
                </a:solidFill>
              </a:rPr>
              <a:t>  </a:t>
            </a:r>
            <a:r>
              <a:rPr lang="en-US" sz="2800" b="1" dirty="0">
                <a:solidFill>
                  <a:schemeClr val="tx2"/>
                </a:solidFill>
              </a:rPr>
              <a:t>I Jn.1:9</a:t>
            </a:r>
            <a:endParaRPr lang="en-US" b="1" dirty="0">
              <a:solidFill>
                <a:schemeClr val="tx2"/>
              </a:solidFill>
            </a:endParaRPr>
          </a:p>
        </p:txBody>
      </p:sp>
    </p:spTree>
  </p:cSld>
  <p:clrMapOvr>
    <a:masterClrMapping/>
  </p:clrMapOvr>
  <p:transition spd="slow">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p:cTn id="7" dur="1000" fill="hold"/>
                                        <p:tgtEl>
                                          <p:spTgt spid="16386"/>
                                        </p:tgtEl>
                                        <p:attrNameLst>
                                          <p:attrName>ppt_w</p:attrName>
                                        </p:attrNameLst>
                                      </p:cBhvr>
                                      <p:tavLst>
                                        <p:tav tm="0">
                                          <p:val>
                                            <p:strVal val="#ppt_w+.3"/>
                                          </p:val>
                                        </p:tav>
                                        <p:tav tm="100000">
                                          <p:val>
                                            <p:strVal val="#ppt_w"/>
                                          </p:val>
                                        </p:tav>
                                      </p:tavLst>
                                    </p:anim>
                                    <p:anim calcmode="lin" valueType="num">
                                      <p:cBhvr>
                                        <p:cTn id="8" dur="1000" fill="hold"/>
                                        <p:tgtEl>
                                          <p:spTgt spid="16386"/>
                                        </p:tgtEl>
                                        <p:attrNameLst>
                                          <p:attrName>ppt_h</p:attrName>
                                        </p:attrNameLst>
                                      </p:cBhvr>
                                      <p:tavLst>
                                        <p:tav tm="0">
                                          <p:val>
                                            <p:strVal val="#ppt_h"/>
                                          </p:val>
                                        </p:tav>
                                        <p:tav tm="100000">
                                          <p:val>
                                            <p:strVal val="#ppt_h"/>
                                          </p:val>
                                        </p:tav>
                                      </p:tavLst>
                                    </p:anim>
                                    <p:animEffect transition="in" filter="fade">
                                      <p:cBhvr>
                                        <p:cTn id="9" dur="1000"/>
                                        <p:tgtEl>
                                          <p:spTgt spid="16386"/>
                                        </p:tgtEl>
                                      </p:cBhvr>
                                    </p:animEffect>
                                  </p:childTnLst>
                                </p:cTn>
                              </p:par>
                            </p:childTnLst>
                          </p:cTn>
                        </p:par>
                        <p:par>
                          <p:cTn id="10" fill="hold">
                            <p:stCondLst>
                              <p:cond delay="1000"/>
                            </p:stCondLst>
                            <p:childTnLst>
                              <p:par>
                                <p:cTn id="11" presetID="39" presetClass="entr" presetSubtype="0" accel="100000" fill="hold" grpId="0" nodeType="afterEffect">
                                  <p:stCondLst>
                                    <p:cond delay="500"/>
                                  </p:stCondLst>
                                  <p:childTnLst>
                                    <p:set>
                                      <p:cBhvr>
                                        <p:cTn id="12" dur="1" fill="hold">
                                          <p:stCondLst>
                                            <p:cond delay="0"/>
                                          </p:stCondLst>
                                        </p:cTn>
                                        <p:tgtEl>
                                          <p:spTgt spid="16387">
                                            <p:txEl>
                                              <p:pRg st="0" end="0"/>
                                            </p:txEl>
                                          </p:spTgt>
                                        </p:tgtEl>
                                        <p:attrNameLst>
                                          <p:attrName>style.visibility</p:attrName>
                                        </p:attrNameLst>
                                      </p:cBhvr>
                                      <p:to>
                                        <p:strVal val="visible"/>
                                      </p:to>
                                    </p:set>
                                    <p:anim calcmode="lin" valueType="num">
                                      <p:cBhvr>
                                        <p:cTn id="13" dur="500" fill="hold"/>
                                        <p:tgtEl>
                                          <p:spTgt spid="16387">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4" dur="500" fill="hold"/>
                                        <p:tgtEl>
                                          <p:spTgt spid="16387">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5" dur="500" fill="hold"/>
                                        <p:tgtEl>
                                          <p:spTgt spid="16387">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6" dur="500" fill="hold"/>
                                        <p:tgtEl>
                                          <p:spTgt spid="16387">
                                            <p:txEl>
                                              <p:pRg st="0" end="0"/>
                                            </p:txEl>
                                          </p:spTgt>
                                        </p:tgtEl>
                                        <p:attrNameLst>
                                          <p:attrName>ppt_y</p:attrName>
                                        </p:attrNameLst>
                                      </p:cBhvr>
                                      <p:tavLst>
                                        <p:tav tm="0">
                                          <p:val>
                                            <p:strVal val="#ppt_y"/>
                                          </p:val>
                                        </p:tav>
                                        <p:tav tm="100000">
                                          <p:val>
                                            <p:strVal val="#ppt_y"/>
                                          </p:val>
                                        </p:tav>
                                      </p:tavLst>
                                    </p:anim>
                                  </p:childTnLst>
                                </p:cTn>
                              </p:par>
                            </p:childTnLst>
                          </p:cTn>
                        </p:par>
                        <p:par>
                          <p:cTn id="17" fill="hold">
                            <p:stCondLst>
                              <p:cond delay="2000"/>
                            </p:stCondLst>
                            <p:childTnLst>
                              <p:par>
                                <p:cTn id="18" presetID="39" presetClass="entr" presetSubtype="0" accel="100000" fill="hold" grpId="0" nodeType="afterEffect">
                                  <p:stCondLst>
                                    <p:cond delay="500"/>
                                  </p:stCondLst>
                                  <p:childTnLst>
                                    <p:set>
                                      <p:cBhvr>
                                        <p:cTn id="19" dur="1" fill="hold">
                                          <p:stCondLst>
                                            <p:cond delay="0"/>
                                          </p:stCondLst>
                                        </p:cTn>
                                        <p:tgtEl>
                                          <p:spTgt spid="16387">
                                            <p:txEl>
                                              <p:pRg st="1" end="1"/>
                                            </p:txEl>
                                          </p:spTgt>
                                        </p:tgtEl>
                                        <p:attrNameLst>
                                          <p:attrName>style.visibility</p:attrName>
                                        </p:attrNameLst>
                                      </p:cBhvr>
                                      <p:to>
                                        <p:strVal val="visible"/>
                                      </p:to>
                                    </p:set>
                                    <p:anim calcmode="lin" valueType="num">
                                      <p:cBhvr>
                                        <p:cTn id="20" dur="500" fill="hold"/>
                                        <p:tgtEl>
                                          <p:spTgt spid="16387">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1" dur="500" fill="hold"/>
                                        <p:tgtEl>
                                          <p:spTgt spid="16387">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2" dur="500" fill="hold"/>
                                        <p:tgtEl>
                                          <p:spTgt spid="16387">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3" dur="500" fill="hold"/>
                                        <p:tgtEl>
                                          <p:spTgt spid="16387">
                                            <p:txEl>
                                              <p:pRg st="1" end="1"/>
                                            </p:txEl>
                                          </p:spTgt>
                                        </p:tgtEl>
                                        <p:attrNameLst>
                                          <p:attrName>ppt_y</p:attrName>
                                        </p:attrNameLst>
                                      </p:cBhvr>
                                      <p:tavLst>
                                        <p:tav tm="0">
                                          <p:val>
                                            <p:strVal val="#ppt_y"/>
                                          </p:val>
                                        </p:tav>
                                        <p:tav tm="100000">
                                          <p:val>
                                            <p:strVal val="#ppt_y"/>
                                          </p:val>
                                        </p:tav>
                                      </p:tavLst>
                                    </p:anim>
                                  </p:childTnLst>
                                </p:cTn>
                              </p:par>
                            </p:childTnLst>
                          </p:cTn>
                        </p:par>
                        <p:par>
                          <p:cTn id="24" fill="hold">
                            <p:stCondLst>
                              <p:cond delay="3000"/>
                            </p:stCondLst>
                            <p:childTnLst>
                              <p:par>
                                <p:cTn id="25" presetID="39" presetClass="entr" presetSubtype="0" accel="100000" fill="hold" grpId="0" nodeType="afterEffect">
                                  <p:stCondLst>
                                    <p:cond delay="500"/>
                                  </p:stCondLst>
                                  <p:childTnLst>
                                    <p:set>
                                      <p:cBhvr>
                                        <p:cTn id="26" dur="1" fill="hold">
                                          <p:stCondLst>
                                            <p:cond delay="0"/>
                                          </p:stCondLst>
                                        </p:cTn>
                                        <p:tgtEl>
                                          <p:spTgt spid="16387">
                                            <p:txEl>
                                              <p:pRg st="2" end="2"/>
                                            </p:txEl>
                                          </p:spTgt>
                                        </p:tgtEl>
                                        <p:attrNameLst>
                                          <p:attrName>style.visibility</p:attrName>
                                        </p:attrNameLst>
                                      </p:cBhvr>
                                      <p:to>
                                        <p:strVal val="visible"/>
                                      </p:to>
                                    </p:set>
                                    <p:anim calcmode="lin" valueType="num">
                                      <p:cBhvr>
                                        <p:cTn id="27" dur="500" fill="hold"/>
                                        <p:tgtEl>
                                          <p:spTgt spid="16387">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8" dur="500" fill="hold"/>
                                        <p:tgtEl>
                                          <p:spTgt spid="16387">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9" dur="500" fill="hold"/>
                                        <p:tgtEl>
                                          <p:spTgt spid="16387">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0" dur="500" fill="hold"/>
                                        <p:tgtEl>
                                          <p:spTgt spid="16387">
                                            <p:txEl>
                                              <p:pRg st="2" end="2"/>
                                            </p:txEl>
                                          </p:spTgt>
                                        </p:tgtEl>
                                        <p:attrNameLst>
                                          <p:attrName>ppt_y</p:attrName>
                                        </p:attrNameLst>
                                      </p:cBhvr>
                                      <p:tavLst>
                                        <p:tav tm="0">
                                          <p:val>
                                            <p:strVal val="#ppt_y"/>
                                          </p:val>
                                        </p:tav>
                                        <p:tav tm="100000">
                                          <p:val>
                                            <p:strVal val="#ppt_y"/>
                                          </p:val>
                                        </p:tav>
                                      </p:tavLst>
                                    </p:anim>
                                  </p:childTnLst>
                                </p:cTn>
                              </p:par>
                            </p:childTnLst>
                          </p:cTn>
                        </p:par>
                        <p:par>
                          <p:cTn id="31" fill="hold">
                            <p:stCondLst>
                              <p:cond delay="4000"/>
                            </p:stCondLst>
                            <p:childTnLst>
                              <p:par>
                                <p:cTn id="32" presetID="39" presetClass="entr" presetSubtype="0" accel="100000" fill="hold" grpId="0" nodeType="afterEffect">
                                  <p:stCondLst>
                                    <p:cond delay="500"/>
                                  </p:stCondLst>
                                  <p:childTnLst>
                                    <p:set>
                                      <p:cBhvr>
                                        <p:cTn id="33" dur="1" fill="hold">
                                          <p:stCondLst>
                                            <p:cond delay="0"/>
                                          </p:stCondLst>
                                        </p:cTn>
                                        <p:tgtEl>
                                          <p:spTgt spid="16387">
                                            <p:txEl>
                                              <p:pRg st="3" end="3"/>
                                            </p:txEl>
                                          </p:spTgt>
                                        </p:tgtEl>
                                        <p:attrNameLst>
                                          <p:attrName>style.visibility</p:attrName>
                                        </p:attrNameLst>
                                      </p:cBhvr>
                                      <p:to>
                                        <p:strVal val="visible"/>
                                      </p:to>
                                    </p:set>
                                    <p:anim calcmode="lin" valueType="num">
                                      <p:cBhvr>
                                        <p:cTn id="34" dur="500" fill="hold"/>
                                        <p:tgtEl>
                                          <p:spTgt spid="16387">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5" dur="500" fill="hold"/>
                                        <p:tgtEl>
                                          <p:spTgt spid="16387">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6" dur="500" fill="hold"/>
                                        <p:tgtEl>
                                          <p:spTgt spid="16387">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7" dur="500" fill="hold"/>
                                        <p:tgtEl>
                                          <p:spTgt spid="16387">
                                            <p:txEl>
                                              <p:pRg st="3" end="3"/>
                                            </p:txEl>
                                          </p:spTgt>
                                        </p:tgtEl>
                                        <p:attrNameLst>
                                          <p:attrName>ppt_y</p:attrName>
                                        </p:attrNameLst>
                                      </p:cBhvr>
                                      <p:tavLst>
                                        <p:tav tm="0">
                                          <p:val>
                                            <p:strVal val="#ppt_y"/>
                                          </p:val>
                                        </p:tav>
                                        <p:tav tm="100000">
                                          <p:val>
                                            <p:strVal val="#ppt_y"/>
                                          </p:val>
                                        </p:tav>
                                      </p:tavLst>
                                    </p:anim>
                                  </p:childTnLst>
                                </p:cTn>
                              </p:par>
                            </p:childTnLst>
                          </p:cTn>
                        </p:par>
                        <p:par>
                          <p:cTn id="38" fill="hold">
                            <p:stCondLst>
                              <p:cond delay="5000"/>
                            </p:stCondLst>
                            <p:childTnLst>
                              <p:par>
                                <p:cTn id="39" presetID="39" presetClass="entr" presetSubtype="0" accel="100000" fill="hold" grpId="0" nodeType="afterEffect">
                                  <p:stCondLst>
                                    <p:cond delay="500"/>
                                  </p:stCondLst>
                                  <p:childTnLst>
                                    <p:set>
                                      <p:cBhvr>
                                        <p:cTn id="40" dur="1" fill="hold">
                                          <p:stCondLst>
                                            <p:cond delay="0"/>
                                          </p:stCondLst>
                                        </p:cTn>
                                        <p:tgtEl>
                                          <p:spTgt spid="16387">
                                            <p:txEl>
                                              <p:pRg st="4" end="4"/>
                                            </p:txEl>
                                          </p:spTgt>
                                        </p:tgtEl>
                                        <p:attrNameLst>
                                          <p:attrName>style.visibility</p:attrName>
                                        </p:attrNameLst>
                                      </p:cBhvr>
                                      <p:to>
                                        <p:strVal val="visible"/>
                                      </p:to>
                                    </p:set>
                                    <p:anim calcmode="lin" valueType="num">
                                      <p:cBhvr>
                                        <p:cTn id="41" dur="500" fill="hold"/>
                                        <p:tgtEl>
                                          <p:spTgt spid="16387">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2" dur="500" fill="hold"/>
                                        <p:tgtEl>
                                          <p:spTgt spid="16387">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3" dur="500" fill="hold"/>
                                        <p:tgtEl>
                                          <p:spTgt spid="16387">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4" dur="500" fill="hold"/>
                                        <p:tgtEl>
                                          <p:spTgt spid="16387">
                                            <p:txEl>
                                              <p:pRg st="4" end="4"/>
                                            </p:txEl>
                                          </p:spTgt>
                                        </p:tgtEl>
                                        <p:attrNameLst>
                                          <p:attrName>ppt_y</p:attrName>
                                        </p:attrNameLst>
                                      </p:cBhvr>
                                      <p:tavLst>
                                        <p:tav tm="0">
                                          <p:val>
                                            <p:strVal val="#ppt_y"/>
                                          </p:val>
                                        </p:tav>
                                        <p:tav tm="100000">
                                          <p:val>
                                            <p:strVal val="#ppt_y"/>
                                          </p:val>
                                        </p:tav>
                                      </p:tavLst>
                                    </p:anim>
                                  </p:childTnLst>
                                </p:cTn>
                              </p:par>
                            </p:childTnLst>
                          </p:cTn>
                        </p:par>
                        <p:par>
                          <p:cTn id="45" fill="hold">
                            <p:stCondLst>
                              <p:cond delay="6000"/>
                            </p:stCondLst>
                            <p:childTnLst>
                              <p:par>
                                <p:cTn id="46" presetID="39" presetClass="entr" presetSubtype="0" accel="100000" fill="hold" grpId="0" nodeType="afterEffect">
                                  <p:stCondLst>
                                    <p:cond delay="500"/>
                                  </p:stCondLst>
                                  <p:childTnLst>
                                    <p:set>
                                      <p:cBhvr>
                                        <p:cTn id="47" dur="1" fill="hold">
                                          <p:stCondLst>
                                            <p:cond delay="0"/>
                                          </p:stCondLst>
                                        </p:cTn>
                                        <p:tgtEl>
                                          <p:spTgt spid="16387">
                                            <p:txEl>
                                              <p:pRg st="5" end="5"/>
                                            </p:txEl>
                                          </p:spTgt>
                                        </p:tgtEl>
                                        <p:attrNameLst>
                                          <p:attrName>style.visibility</p:attrName>
                                        </p:attrNameLst>
                                      </p:cBhvr>
                                      <p:to>
                                        <p:strVal val="visible"/>
                                      </p:to>
                                    </p:set>
                                    <p:anim calcmode="lin" valueType="num">
                                      <p:cBhvr>
                                        <p:cTn id="48" dur="500" fill="hold"/>
                                        <p:tgtEl>
                                          <p:spTgt spid="16387">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9" dur="500" fill="hold"/>
                                        <p:tgtEl>
                                          <p:spTgt spid="16387">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0" dur="500" fill="hold"/>
                                        <p:tgtEl>
                                          <p:spTgt spid="16387">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1" dur="500" fill="hold"/>
                                        <p:tgtEl>
                                          <p:spTgt spid="16387">
                                            <p:txEl>
                                              <p:pRg st="5" end="5"/>
                                            </p:txEl>
                                          </p:spTgt>
                                        </p:tgtEl>
                                        <p:attrNameLst>
                                          <p:attrName>ppt_y</p:attrName>
                                        </p:attrNameLst>
                                      </p:cBhvr>
                                      <p:tavLst>
                                        <p:tav tm="0">
                                          <p:val>
                                            <p:strVal val="#ppt_y"/>
                                          </p:val>
                                        </p:tav>
                                        <p:tav tm="100000">
                                          <p:val>
                                            <p:strVal val="#ppt_y"/>
                                          </p:val>
                                        </p:tav>
                                      </p:tavLst>
                                    </p:anim>
                                  </p:childTnLst>
                                </p:cTn>
                              </p:par>
                            </p:childTnLst>
                          </p:cTn>
                        </p:par>
                        <p:par>
                          <p:cTn id="52" fill="hold">
                            <p:stCondLst>
                              <p:cond delay="7000"/>
                            </p:stCondLst>
                            <p:childTnLst>
                              <p:par>
                                <p:cTn id="53" presetID="39" presetClass="entr" presetSubtype="0" accel="100000" fill="hold" grpId="0" nodeType="afterEffect">
                                  <p:stCondLst>
                                    <p:cond delay="500"/>
                                  </p:stCondLst>
                                  <p:childTnLst>
                                    <p:set>
                                      <p:cBhvr>
                                        <p:cTn id="54" dur="1" fill="hold">
                                          <p:stCondLst>
                                            <p:cond delay="0"/>
                                          </p:stCondLst>
                                        </p:cTn>
                                        <p:tgtEl>
                                          <p:spTgt spid="16387">
                                            <p:txEl>
                                              <p:pRg st="6" end="6"/>
                                            </p:txEl>
                                          </p:spTgt>
                                        </p:tgtEl>
                                        <p:attrNameLst>
                                          <p:attrName>style.visibility</p:attrName>
                                        </p:attrNameLst>
                                      </p:cBhvr>
                                      <p:to>
                                        <p:strVal val="visible"/>
                                      </p:to>
                                    </p:set>
                                    <p:anim calcmode="lin" valueType="num">
                                      <p:cBhvr>
                                        <p:cTn id="55" dur="500" fill="hold"/>
                                        <p:tgtEl>
                                          <p:spTgt spid="16387">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6" dur="500" fill="hold"/>
                                        <p:tgtEl>
                                          <p:spTgt spid="16387">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7" dur="500" fill="hold"/>
                                        <p:tgtEl>
                                          <p:spTgt spid="16387">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58" dur="500" fill="hold"/>
                                        <p:tgtEl>
                                          <p:spTgt spid="16387">
                                            <p:txEl>
                                              <p:pRg st="6" end="6"/>
                                            </p:txEl>
                                          </p:spTgt>
                                        </p:tgtEl>
                                        <p:attrNameLst>
                                          <p:attrName>ppt_y</p:attrName>
                                        </p:attrNameLst>
                                      </p:cBhvr>
                                      <p:tavLst>
                                        <p:tav tm="0">
                                          <p:val>
                                            <p:strVal val="#ppt_y"/>
                                          </p:val>
                                        </p:tav>
                                        <p:tav tm="100000">
                                          <p:val>
                                            <p:strVal val="#ppt_y"/>
                                          </p:val>
                                        </p:tav>
                                      </p:tavLst>
                                    </p:anim>
                                  </p:childTnLst>
                                </p:cTn>
                              </p:par>
                            </p:childTnLst>
                          </p:cTn>
                        </p:par>
                        <p:par>
                          <p:cTn id="59" fill="hold">
                            <p:stCondLst>
                              <p:cond delay="8000"/>
                            </p:stCondLst>
                            <p:childTnLst>
                              <p:par>
                                <p:cTn id="60" presetID="39" presetClass="entr" presetSubtype="0" accel="100000" fill="hold" grpId="0" nodeType="afterEffect">
                                  <p:stCondLst>
                                    <p:cond delay="500"/>
                                  </p:stCondLst>
                                  <p:childTnLst>
                                    <p:set>
                                      <p:cBhvr>
                                        <p:cTn id="61" dur="1" fill="hold">
                                          <p:stCondLst>
                                            <p:cond delay="0"/>
                                          </p:stCondLst>
                                        </p:cTn>
                                        <p:tgtEl>
                                          <p:spTgt spid="16387">
                                            <p:txEl>
                                              <p:pRg st="7" end="7"/>
                                            </p:txEl>
                                          </p:spTgt>
                                        </p:tgtEl>
                                        <p:attrNameLst>
                                          <p:attrName>style.visibility</p:attrName>
                                        </p:attrNameLst>
                                      </p:cBhvr>
                                      <p:to>
                                        <p:strVal val="visible"/>
                                      </p:to>
                                    </p:set>
                                    <p:anim calcmode="lin" valueType="num">
                                      <p:cBhvr>
                                        <p:cTn id="62" dur="500" fill="hold"/>
                                        <p:tgtEl>
                                          <p:spTgt spid="16387">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16387">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16387">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1638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build="p" autoUpdateAnimBg="0" advAuto="10000"/>
    </p:bldLst>
  </p:timing>
</p:sld>
</file>

<file path=ppt/theme/theme1.xml><?xml version="1.0" encoding="utf-8"?>
<a:theme xmlns:a="http://schemas.openxmlformats.org/drawingml/2006/main" name="1_Teal shimmery Segoe">
  <a:themeElements>
    <a:clrScheme name="Teal Template-Template">
      <a:dk1>
        <a:srgbClr val="000000"/>
      </a:dk1>
      <a:lt1>
        <a:srgbClr val="FFFFFF"/>
      </a:lt1>
      <a:dk2>
        <a:srgbClr val="056981"/>
      </a:dk2>
      <a:lt2>
        <a:srgbClr val="BEECE7"/>
      </a:lt2>
      <a:accent1>
        <a:srgbClr val="FFC000"/>
      </a:accent1>
      <a:accent2>
        <a:srgbClr val="6B8EC7"/>
      </a:accent2>
      <a:accent3>
        <a:srgbClr val="DF8045"/>
      </a:accent3>
      <a:accent4>
        <a:srgbClr val="35C595"/>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413EB17-6ED2-4E5F-A5B3-CD37FC1DF1B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1_Teal shimmery Segoe</Template>
  <TotalTime>1480</TotalTime>
  <Words>322</Words>
  <Application>Microsoft Office PowerPoint</Application>
  <PresentationFormat>On-screen Show (4:3)</PresentationFormat>
  <Paragraphs>28</Paragraphs>
  <Slides>3</Slides>
  <Notes>2</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1_Teal shimmery Segoe</vt:lpstr>
      <vt:lpstr>White with Courier font for code slides</vt:lpstr>
      <vt:lpstr>Worthy Is The Lamb</vt:lpstr>
      <vt:lpstr>Worthy Is The Lamb</vt:lpstr>
      <vt:lpstr>Will You Accept The Lamb of God?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Worthy Is The Lamb</dc:title>
  <dc:creator>Owner</dc:creator>
  <cp:keywords/>
  <cp:lastModifiedBy>Danny McKibben</cp:lastModifiedBy>
  <cp:revision>162</cp:revision>
  <dcterms:created xsi:type="dcterms:W3CDTF">2014-12-20T15:01:57Z</dcterms:created>
  <dcterms:modified xsi:type="dcterms:W3CDTF">2014-12-21T20:18:32Z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TC102867799990</vt:lpwstr>
  </property>
</Properties>
</file>