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76" r:id="rId4"/>
  </p:sldMasterIdLst>
  <p:notesMasterIdLst>
    <p:notesMasterId r:id="rId9"/>
  </p:notesMasterIdLst>
  <p:sldIdLst>
    <p:sldId id="257" r:id="rId5"/>
    <p:sldId id="263"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2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BA6EE0-65EC-4C08-A25E-625F5F6201AB}" type="datetimeFigureOut">
              <a:rPr lang="en-US" smtClean="0"/>
              <a:pPr/>
              <a:t>7/5/2015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812785-20EE-4446-8F7A-E1BDF75B7A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7/5/2015 5:27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D57246-7618-4B9C-8ABD-C8EFA977EBBB}"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strips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strips dir="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trips dir="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strips dir="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3A11662F-EB15-4CAD-977C-7C11BC1C2462}" type="datetimeFigureOut">
              <a:rPr>
                <a:solidFill>
                  <a:srgbClr val="9F1C00"/>
                </a:solidFill>
              </a:rPr>
              <a:pPr/>
              <a:t>8/30/2013</a:t>
            </a:fld>
            <a:endParaRPr>
              <a:solidFill>
                <a:srgbClr val="9F1C00"/>
              </a:solidFill>
            </a:endParaRPr>
          </a:p>
        </p:txBody>
      </p:sp>
      <p:sp>
        <p:nvSpPr>
          <p:cNvPr id="9" name="Rectangle 14"/>
          <p:cNvSpPr>
            <a:spLocks noGrp="1"/>
          </p:cNvSpPr>
          <p:nvPr>
            <p:ph type="sldNum" sz="quarter" idx="11"/>
          </p:nvPr>
        </p:nvSpPr>
        <p:spPr/>
        <p:txBody>
          <a:bodyPr/>
          <a:lstStyle>
            <a:lvl1pPr>
              <a:defRPr lang="en-US" smtClean="0"/>
            </a:lvl1pPr>
          </a:lstStyle>
          <a:p>
            <a:fld id="{8852068A-FE3E-4C84-B6FE-51922B1A8F67}" type="slidenum">
              <a:rPr>
                <a:solidFill>
                  <a:srgbClr val="9F1C00"/>
                </a:solidFill>
              </a:rPr>
              <a:pPr/>
              <a:t>‹#›</a:t>
            </a:fld>
            <a:endParaRPr>
              <a:solidFill>
                <a:srgbClr val="9F1C00"/>
              </a:solidFill>
            </a:endParaRPr>
          </a:p>
        </p:txBody>
      </p:sp>
      <p:sp>
        <p:nvSpPr>
          <p:cNvPr id="25" name="Rectangle 27"/>
          <p:cNvSpPr>
            <a:spLocks noGrp="1"/>
          </p:cNvSpPr>
          <p:nvPr>
            <p:ph type="ftr" sz="quarter" idx="12"/>
          </p:nvPr>
        </p:nvSpPr>
        <p:spPr/>
        <p:txBody>
          <a:bodyPr/>
          <a:lstStyle>
            <a:lvl1pPr>
              <a:defRPr lang="en-US" smtClean="0"/>
            </a:lvl1pPr>
          </a:lstStyle>
          <a:p>
            <a:endParaRPr>
              <a:solidFill>
                <a:srgbClr val="9F1C00"/>
              </a:solidFill>
            </a:endParaRPr>
          </a:p>
        </p:txBody>
      </p:sp>
    </p:spTree>
  </p:cSld>
  <p:clrMapOvr>
    <a:masterClrMapping/>
  </p:clrMapOvr>
  <p:transition spd="slow">
    <p:strips dir="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3A11662F-EB15-4CAD-977C-7C11BC1C2462}" type="datetimeFigureOut">
              <a:rPr>
                <a:solidFill>
                  <a:srgbClr val="9F1C00"/>
                </a:solidFill>
              </a:rPr>
              <a:pPr/>
              <a:t>8/30/2013</a:t>
            </a:fld>
            <a:endParaRPr>
              <a:solidFill>
                <a:srgbClr val="9F1C00"/>
              </a:solidFill>
            </a:endParaRPr>
          </a:p>
        </p:txBody>
      </p:sp>
      <p:sp>
        <p:nvSpPr>
          <p:cNvPr id="5" name="Rectangle 5"/>
          <p:cNvSpPr>
            <a:spLocks noGrp="1"/>
          </p:cNvSpPr>
          <p:nvPr>
            <p:ph type="ftr" sz="quarter" idx="11"/>
          </p:nvPr>
        </p:nvSpPr>
        <p:spPr/>
        <p:txBody>
          <a:bodyPr/>
          <a:lstStyle/>
          <a:p>
            <a:endParaRPr>
              <a:solidFill>
                <a:srgbClr val="9F1C00"/>
              </a:solidFill>
            </a:endParaRPr>
          </a:p>
        </p:txBody>
      </p:sp>
      <p:sp>
        <p:nvSpPr>
          <p:cNvPr id="6" name="Rectangle 6"/>
          <p:cNvSpPr>
            <a:spLocks noGrp="1"/>
          </p:cNvSpPr>
          <p:nvPr>
            <p:ph type="sldNum" sz="quarter" idx="12"/>
          </p:nvPr>
        </p:nvSpPr>
        <p:spPr/>
        <p:txBody>
          <a:bodyPr/>
          <a:lstStyle/>
          <a:p>
            <a:fld id="{8852068A-FE3E-4C84-B6FE-51922B1A8F67}" type="slidenum">
              <a:rPr>
                <a:solidFill>
                  <a:srgbClr val="9F1C00"/>
                </a:solidFill>
              </a:rPr>
              <a:pPr/>
              <a:t>‹#›</a:t>
            </a:fld>
            <a:endParaRPr>
              <a:solidFill>
                <a:srgbClr val="9F1C00"/>
              </a:solidFill>
            </a:endParaRPr>
          </a:p>
        </p:txBody>
      </p:sp>
    </p:spTree>
  </p:cSld>
  <p:clrMapOvr>
    <a:masterClrMapping/>
  </p:clrMapOvr>
  <p:transition spd="slow">
    <p:strips dir="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fld id="{3A11662F-EB15-4CAD-977C-7C11BC1C2462}" type="datetimeFigureOut">
              <a:rPr>
                <a:solidFill>
                  <a:srgbClr val="9F1C00"/>
                </a:solidFill>
              </a:rPr>
              <a:pPr/>
              <a:t>8/30/2013</a:t>
            </a:fld>
            <a:endParaRPr>
              <a:solidFill>
                <a:srgbClr val="9F1C00"/>
              </a:solidFill>
            </a:endParaRPr>
          </a:p>
        </p:txBody>
      </p:sp>
      <p:sp>
        <p:nvSpPr>
          <p:cNvPr id="5" name="Rectangle 5"/>
          <p:cNvSpPr>
            <a:spLocks noGrp="1"/>
          </p:cNvSpPr>
          <p:nvPr>
            <p:ph type="ftr" sz="quarter" idx="11"/>
          </p:nvPr>
        </p:nvSpPr>
        <p:spPr/>
        <p:txBody>
          <a:bodyPr/>
          <a:lstStyle/>
          <a:p>
            <a:endParaRPr>
              <a:solidFill>
                <a:srgbClr val="9F1C00"/>
              </a:solidFill>
            </a:endParaRPr>
          </a:p>
        </p:txBody>
      </p:sp>
      <p:sp>
        <p:nvSpPr>
          <p:cNvPr id="6" name="Rectangle 6"/>
          <p:cNvSpPr>
            <a:spLocks noGrp="1"/>
          </p:cNvSpPr>
          <p:nvPr>
            <p:ph type="sldNum" sz="quarter" idx="12"/>
          </p:nvPr>
        </p:nvSpPr>
        <p:spPr/>
        <p:txBody>
          <a:bodyPr/>
          <a:lstStyle/>
          <a:p>
            <a:fld id="{8852068A-FE3E-4C84-B6FE-51922B1A8F67}" type="slidenum">
              <a:rPr>
                <a:solidFill>
                  <a:srgbClr val="9F1C00"/>
                </a:solidFill>
              </a:rPr>
              <a:pPr/>
              <a:t>‹#›</a:t>
            </a:fld>
            <a:endParaRPr>
              <a:solidFill>
                <a:srgbClr val="9F1C00"/>
              </a:solidFill>
            </a:endParaRPr>
          </a:p>
        </p:txBody>
      </p:sp>
    </p:spTree>
  </p:cSld>
  <p:clrMapOvr>
    <a:masterClrMapping/>
  </p:clrMapOvr>
  <p:transition spd="slow">
    <p:strips dir="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fld id="{3A11662F-EB15-4CAD-977C-7C11BC1C2462}" type="datetimeFigureOut">
              <a:rPr>
                <a:solidFill>
                  <a:srgbClr val="9F1C00"/>
                </a:solidFill>
              </a:rPr>
              <a:pPr/>
              <a:t>8/30/2013</a:t>
            </a:fld>
            <a:endParaRPr>
              <a:solidFill>
                <a:srgbClr val="9F1C00"/>
              </a:solidFill>
            </a:endParaRPr>
          </a:p>
        </p:txBody>
      </p:sp>
      <p:sp>
        <p:nvSpPr>
          <p:cNvPr id="6" name="Rectangle 5"/>
          <p:cNvSpPr>
            <a:spLocks noGrp="1"/>
          </p:cNvSpPr>
          <p:nvPr>
            <p:ph type="ftr" sz="quarter" idx="11"/>
          </p:nvPr>
        </p:nvSpPr>
        <p:spPr/>
        <p:txBody>
          <a:bodyPr/>
          <a:lstStyle/>
          <a:p>
            <a:endParaRPr>
              <a:solidFill>
                <a:srgbClr val="9F1C00"/>
              </a:solidFill>
            </a:endParaRPr>
          </a:p>
        </p:txBody>
      </p:sp>
      <p:sp>
        <p:nvSpPr>
          <p:cNvPr id="7" name="Rectangle 6"/>
          <p:cNvSpPr>
            <a:spLocks noGrp="1"/>
          </p:cNvSpPr>
          <p:nvPr>
            <p:ph type="sldNum" sz="quarter" idx="12"/>
          </p:nvPr>
        </p:nvSpPr>
        <p:spPr/>
        <p:txBody>
          <a:bodyPr/>
          <a:lstStyle/>
          <a:p>
            <a:fld id="{8852068A-FE3E-4C84-B6FE-51922B1A8F67}" type="slidenum">
              <a:rPr>
                <a:solidFill>
                  <a:srgbClr val="9F1C00"/>
                </a:solidFill>
              </a:rPr>
              <a:pPr/>
              <a:t>‹#›</a:t>
            </a:fld>
            <a:endParaRPr>
              <a:solidFill>
                <a:srgbClr val="9F1C00"/>
              </a:solidFill>
            </a:endParaRPr>
          </a:p>
        </p:txBody>
      </p:sp>
    </p:spTree>
  </p:cSld>
  <p:clrMapOvr>
    <a:masterClrMapping/>
  </p:clrMapOvr>
  <p:transition spd="slow">
    <p:strips dir="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fld id="{3A11662F-EB15-4CAD-977C-7C11BC1C2462}" type="datetimeFigureOut">
              <a:rPr>
                <a:solidFill>
                  <a:srgbClr val="9F1C00"/>
                </a:solidFill>
              </a:rPr>
              <a:pPr/>
              <a:t>8/30/2013</a:t>
            </a:fld>
            <a:endParaRPr>
              <a:solidFill>
                <a:srgbClr val="9F1C00"/>
              </a:solidFill>
            </a:endParaRPr>
          </a:p>
        </p:txBody>
      </p:sp>
      <p:sp>
        <p:nvSpPr>
          <p:cNvPr id="8" name="Rectangle 7"/>
          <p:cNvSpPr>
            <a:spLocks noGrp="1"/>
          </p:cNvSpPr>
          <p:nvPr>
            <p:ph type="ftr" sz="quarter" idx="11"/>
          </p:nvPr>
        </p:nvSpPr>
        <p:spPr/>
        <p:txBody>
          <a:bodyPr/>
          <a:lstStyle/>
          <a:p>
            <a:endParaRPr>
              <a:solidFill>
                <a:srgbClr val="9F1C00"/>
              </a:solidFill>
            </a:endParaRPr>
          </a:p>
        </p:txBody>
      </p:sp>
      <p:sp>
        <p:nvSpPr>
          <p:cNvPr id="9" name="Rectangle 8"/>
          <p:cNvSpPr>
            <a:spLocks noGrp="1"/>
          </p:cNvSpPr>
          <p:nvPr>
            <p:ph type="sldNum" sz="quarter" idx="12"/>
          </p:nvPr>
        </p:nvSpPr>
        <p:spPr/>
        <p:txBody>
          <a:bodyPr/>
          <a:lstStyle/>
          <a:p>
            <a:fld id="{8852068A-FE3E-4C84-B6FE-51922B1A8F67}" type="slidenum">
              <a:rPr>
                <a:solidFill>
                  <a:srgbClr val="9F1C00"/>
                </a:solidFill>
              </a:rPr>
              <a:pPr/>
              <a:t>‹#›</a:t>
            </a:fld>
            <a:endParaRPr>
              <a:solidFill>
                <a:srgbClr val="9F1C00"/>
              </a:solidFill>
            </a:endParaRPr>
          </a:p>
        </p:txBody>
      </p:sp>
    </p:spTree>
  </p:cSld>
  <p:clrMapOvr>
    <a:masterClrMapping/>
  </p:clrMapOvr>
  <p:transition spd="slow">
    <p:strips dir="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3A11662F-EB15-4CAD-977C-7C11BC1C2462}" type="datetimeFigureOut">
              <a:rPr>
                <a:solidFill>
                  <a:srgbClr val="9F1C00"/>
                </a:solidFill>
              </a:rPr>
              <a:pPr/>
              <a:t>8/30/2013</a:t>
            </a:fld>
            <a:endParaRPr>
              <a:solidFill>
                <a:srgbClr val="9F1C00"/>
              </a:solidFill>
            </a:endParaRPr>
          </a:p>
        </p:txBody>
      </p:sp>
      <p:sp>
        <p:nvSpPr>
          <p:cNvPr id="4" name="Rectangle 4"/>
          <p:cNvSpPr>
            <a:spLocks noGrp="1"/>
          </p:cNvSpPr>
          <p:nvPr>
            <p:ph type="ftr" sz="quarter" idx="11"/>
          </p:nvPr>
        </p:nvSpPr>
        <p:spPr/>
        <p:txBody>
          <a:bodyPr/>
          <a:lstStyle/>
          <a:p>
            <a:endParaRPr>
              <a:solidFill>
                <a:srgbClr val="9F1C00"/>
              </a:solidFill>
            </a:endParaRPr>
          </a:p>
        </p:txBody>
      </p:sp>
      <p:sp>
        <p:nvSpPr>
          <p:cNvPr id="5" name="Rectangle 5"/>
          <p:cNvSpPr>
            <a:spLocks noGrp="1"/>
          </p:cNvSpPr>
          <p:nvPr>
            <p:ph type="sldNum" sz="quarter" idx="12"/>
          </p:nvPr>
        </p:nvSpPr>
        <p:spPr/>
        <p:txBody>
          <a:bodyPr/>
          <a:lstStyle/>
          <a:p>
            <a:fld id="{8852068A-FE3E-4C84-B6FE-51922B1A8F67}" type="slidenum">
              <a:rPr>
                <a:solidFill>
                  <a:srgbClr val="9F1C00"/>
                </a:solidFill>
              </a:rPr>
              <a:pPr/>
              <a:t>‹#›</a:t>
            </a:fld>
            <a:endParaRPr>
              <a:solidFill>
                <a:srgbClr val="9F1C00"/>
              </a:solidFill>
            </a:endParaRPr>
          </a:p>
        </p:txBody>
      </p:sp>
    </p:spTree>
  </p:cSld>
  <p:clrMapOvr>
    <a:masterClrMapping/>
  </p:clrMapOvr>
  <p:transition spd="slow">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trips dir="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3A11662F-EB15-4CAD-977C-7C11BC1C2462}" type="datetimeFigureOut">
              <a:rPr>
                <a:solidFill>
                  <a:srgbClr val="9F1C00"/>
                </a:solidFill>
              </a:rPr>
              <a:pPr/>
              <a:t>8/30/2013</a:t>
            </a:fld>
            <a:endParaRPr>
              <a:solidFill>
                <a:srgbClr val="9F1C00"/>
              </a:solidFill>
            </a:endParaRPr>
          </a:p>
        </p:txBody>
      </p:sp>
      <p:sp>
        <p:nvSpPr>
          <p:cNvPr id="3" name="Rectangle 3"/>
          <p:cNvSpPr>
            <a:spLocks noGrp="1"/>
          </p:cNvSpPr>
          <p:nvPr>
            <p:ph type="ftr" sz="quarter" idx="11"/>
          </p:nvPr>
        </p:nvSpPr>
        <p:spPr/>
        <p:txBody>
          <a:bodyPr/>
          <a:lstStyle/>
          <a:p>
            <a:endParaRPr>
              <a:solidFill>
                <a:srgbClr val="9F1C00"/>
              </a:solidFill>
            </a:endParaRPr>
          </a:p>
        </p:txBody>
      </p:sp>
      <p:sp>
        <p:nvSpPr>
          <p:cNvPr id="4" name="Rectangle 4"/>
          <p:cNvSpPr>
            <a:spLocks noGrp="1"/>
          </p:cNvSpPr>
          <p:nvPr>
            <p:ph type="sldNum" sz="quarter" idx="12"/>
          </p:nvPr>
        </p:nvSpPr>
        <p:spPr/>
        <p:txBody>
          <a:bodyPr/>
          <a:lstStyle/>
          <a:p>
            <a:fld id="{8852068A-FE3E-4C84-B6FE-51922B1A8F67}" type="slidenum">
              <a:rPr>
                <a:solidFill>
                  <a:srgbClr val="9F1C00"/>
                </a:solidFill>
              </a:rPr>
              <a:pPr/>
              <a:t>‹#›</a:t>
            </a:fld>
            <a:endParaRPr>
              <a:solidFill>
                <a:srgbClr val="9F1C00"/>
              </a:solidFill>
            </a:endParaRPr>
          </a:p>
        </p:txBody>
      </p:sp>
    </p:spTree>
  </p:cSld>
  <p:clrMapOvr>
    <a:masterClrMapping/>
  </p:clrMapOvr>
  <p:transition spd="slow">
    <p:strips dir="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3A11662F-EB15-4CAD-977C-7C11BC1C2462}" type="datetimeFigureOut">
              <a:rPr>
                <a:solidFill>
                  <a:srgbClr val="9F1C00"/>
                </a:solidFill>
              </a:rPr>
              <a:pPr/>
              <a:t>8/30/2013</a:t>
            </a:fld>
            <a:endParaRPr>
              <a:solidFill>
                <a:srgbClr val="9F1C00"/>
              </a:solidFill>
            </a:endParaRPr>
          </a:p>
        </p:txBody>
      </p:sp>
      <p:sp>
        <p:nvSpPr>
          <p:cNvPr id="6" name="Rectangle 5"/>
          <p:cNvSpPr>
            <a:spLocks noGrp="1"/>
          </p:cNvSpPr>
          <p:nvPr>
            <p:ph type="ftr" sz="quarter" idx="11"/>
          </p:nvPr>
        </p:nvSpPr>
        <p:spPr/>
        <p:txBody>
          <a:bodyPr/>
          <a:lstStyle/>
          <a:p>
            <a:endParaRPr>
              <a:solidFill>
                <a:srgbClr val="9F1C00"/>
              </a:solidFill>
            </a:endParaRPr>
          </a:p>
        </p:txBody>
      </p:sp>
      <p:sp>
        <p:nvSpPr>
          <p:cNvPr id="7" name="Rectangle 6"/>
          <p:cNvSpPr>
            <a:spLocks noGrp="1"/>
          </p:cNvSpPr>
          <p:nvPr>
            <p:ph type="sldNum" sz="quarter" idx="12"/>
          </p:nvPr>
        </p:nvSpPr>
        <p:spPr/>
        <p:txBody>
          <a:bodyPr/>
          <a:lstStyle/>
          <a:p>
            <a:fld id="{8852068A-FE3E-4C84-B6FE-51922B1A8F67}" type="slidenum">
              <a:rPr>
                <a:solidFill>
                  <a:srgbClr val="9F1C00"/>
                </a:solidFill>
              </a:rPr>
              <a:pPr/>
              <a:t>‹#›</a:t>
            </a:fld>
            <a:endParaRPr>
              <a:solidFill>
                <a:srgbClr val="9F1C00"/>
              </a:solidFill>
            </a:endParaRPr>
          </a:p>
        </p:txBody>
      </p:sp>
    </p:spTree>
  </p:cSld>
  <p:clrMapOvr>
    <a:masterClrMapping/>
  </p:clrMapOvr>
  <p:transition spd="slow">
    <p:strips dir="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indent="-274320">
              <a:buClr>
                <a:srgbClr val="FF881F"/>
              </a:buClr>
              <a:buSzPct val="80000"/>
              <a:buFont typeface="Wingdings 2" pitchFamily="18" charset="2"/>
              <a:buNone/>
            </a:pPr>
            <a:endParaRPr lang="en-US" sz="2000">
              <a:solidFill>
                <a:prstClr val="white"/>
              </a:solidFill>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3A11662F-EB15-4CAD-977C-7C11BC1C2462}" type="datetimeFigureOut">
              <a:rPr>
                <a:solidFill>
                  <a:srgbClr val="9F1C00"/>
                </a:solidFill>
              </a:rPr>
              <a:pPr/>
              <a:t>8/30/2013</a:t>
            </a:fld>
            <a:endParaRPr>
              <a:solidFill>
                <a:srgbClr val="9F1C00"/>
              </a:solidFill>
            </a:endParaRPr>
          </a:p>
        </p:txBody>
      </p:sp>
      <p:sp>
        <p:nvSpPr>
          <p:cNvPr id="6" name="Rectangle 6"/>
          <p:cNvSpPr>
            <a:spLocks noGrp="1"/>
          </p:cNvSpPr>
          <p:nvPr>
            <p:ph type="ftr" sz="quarter" idx="11"/>
          </p:nvPr>
        </p:nvSpPr>
        <p:spPr/>
        <p:txBody>
          <a:bodyPr/>
          <a:lstStyle/>
          <a:p>
            <a:endParaRPr>
              <a:solidFill>
                <a:srgbClr val="9F1C00"/>
              </a:solidFill>
            </a:endParaRPr>
          </a:p>
        </p:txBody>
      </p:sp>
      <p:sp>
        <p:nvSpPr>
          <p:cNvPr id="7" name="Rectangle 7"/>
          <p:cNvSpPr>
            <a:spLocks noGrp="1"/>
          </p:cNvSpPr>
          <p:nvPr>
            <p:ph type="sldNum" sz="quarter" idx="12"/>
          </p:nvPr>
        </p:nvSpPr>
        <p:spPr/>
        <p:txBody>
          <a:bodyPr/>
          <a:lstStyle/>
          <a:p>
            <a:fld id="{8852068A-FE3E-4C84-B6FE-51922B1A8F67}" type="slidenum">
              <a:rPr>
                <a:solidFill>
                  <a:srgbClr val="9F1C00"/>
                </a:solidFill>
              </a:rPr>
              <a:pPr/>
              <a:t>‹#›</a:t>
            </a:fld>
            <a:endParaRPr>
              <a:solidFill>
                <a:srgbClr val="9F1C00"/>
              </a:solidFill>
            </a:endParaRPr>
          </a:p>
        </p:txBody>
      </p:sp>
    </p:spTree>
  </p:cSld>
  <p:clrMapOvr>
    <a:masterClrMapping/>
  </p:clrMapOvr>
  <p:transition spd="slow">
    <p:strips dir="ru"/>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1662F-EB15-4CAD-977C-7C11BC1C2462}" type="datetimeFigureOut">
              <a:rPr>
                <a:solidFill>
                  <a:srgbClr val="9F1C00"/>
                </a:solidFill>
              </a:rPr>
              <a:pPr/>
              <a:t>8/30/2013</a:t>
            </a:fld>
            <a:endParaRPr>
              <a:solidFill>
                <a:srgbClr val="9F1C00"/>
              </a:solidFill>
            </a:endParaRPr>
          </a:p>
        </p:txBody>
      </p:sp>
      <p:sp>
        <p:nvSpPr>
          <p:cNvPr id="5" name="Footer Placeholder 4"/>
          <p:cNvSpPr>
            <a:spLocks noGrp="1"/>
          </p:cNvSpPr>
          <p:nvPr>
            <p:ph type="ftr" sz="quarter" idx="11"/>
          </p:nvPr>
        </p:nvSpPr>
        <p:spPr/>
        <p:txBody>
          <a:bodyPr/>
          <a:lstStyle/>
          <a:p>
            <a:endParaRPr>
              <a:solidFill>
                <a:srgbClr val="9F1C00"/>
              </a:solidFill>
            </a:endParaRPr>
          </a:p>
        </p:txBody>
      </p:sp>
      <p:sp>
        <p:nvSpPr>
          <p:cNvPr id="6" name="Slide Number Placeholder 5"/>
          <p:cNvSpPr>
            <a:spLocks noGrp="1"/>
          </p:cNvSpPr>
          <p:nvPr>
            <p:ph type="sldNum" sz="quarter" idx="12"/>
          </p:nvPr>
        </p:nvSpPr>
        <p:spPr/>
        <p:txBody>
          <a:bodyPr/>
          <a:lstStyle/>
          <a:p>
            <a:fld id="{8852068A-FE3E-4C84-B6FE-51922B1A8F67}" type="slidenum">
              <a:rPr>
                <a:solidFill>
                  <a:srgbClr val="9F1C00"/>
                </a:solidFill>
              </a:rPr>
              <a:pPr/>
              <a:t>‹#›</a:t>
            </a:fld>
            <a:endParaRPr>
              <a:solidFill>
                <a:srgbClr val="9F1C00"/>
              </a:solidFill>
            </a:endParaRPr>
          </a:p>
        </p:txBody>
      </p:sp>
    </p:spTree>
  </p:cSld>
  <p:clrMapOvr>
    <a:masterClrMapping/>
  </p:clrMapOvr>
  <p:transition spd="slow">
    <p:strips dir="ru"/>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1662F-EB15-4CAD-977C-7C11BC1C2462}" type="datetimeFigureOut">
              <a:rPr>
                <a:solidFill>
                  <a:srgbClr val="9F1C00"/>
                </a:solidFill>
              </a:rPr>
              <a:pPr/>
              <a:t>8/30/2013</a:t>
            </a:fld>
            <a:endParaRPr>
              <a:solidFill>
                <a:srgbClr val="9F1C00"/>
              </a:solidFill>
            </a:endParaRPr>
          </a:p>
        </p:txBody>
      </p:sp>
      <p:sp>
        <p:nvSpPr>
          <p:cNvPr id="5" name="Footer Placeholder 4"/>
          <p:cNvSpPr>
            <a:spLocks noGrp="1"/>
          </p:cNvSpPr>
          <p:nvPr>
            <p:ph type="ftr" sz="quarter" idx="11"/>
          </p:nvPr>
        </p:nvSpPr>
        <p:spPr/>
        <p:txBody>
          <a:bodyPr/>
          <a:lstStyle/>
          <a:p>
            <a:endParaRPr>
              <a:solidFill>
                <a:srgbClr val="9F1C00"/>
              </a:solidFill>
            </a:endParaRPr>
          </a:p>
        </p:txBody>
      </p:sp>
      <p:sp>
        <p:nvSpPr>
          <p:cNvPr id="6" name="Slide Number Placeholder 5"/>
          <p:cNvSpPr>
            <a:spLocks noGrp="1"/>
          </p:cNvSpPr>
          <p:nvPr>
            <p:ph type="sldNum" sz="quarter" idx="12"/>
          </p:nvPr>
        </p:nvSpPr>
        <p:spPr/>
        <p:txBody>
          <a:bodyPr/>
          <a:lstStyle/>
          <a:p>
            <a:fld id="{8852068A-FE3E-4C84-B6FE-51922B1A8F67}" type="slidenum">
              <a:rPr>
                <a:solidFill>
                  <a:srgbClr val="9F1C00"/>
                </a:solidFill>
              </a:rPr>
              <a:pPr/>
              <a:t>‹#›</a:t>
            </a:fld>
            <a:endParaRPr>
              <a:solidFill>
                <a:srgbClr val="9F1C00"/>
              </a:solidFill>
            </a:endParaRPr>
          </a:p>
        </p:txBody>
      </p:sp>
    </p:spTree>
  </p:cSld>
  <p:clrMapOvr>
    <a:masterClrMapping/>
  </p:clrMapOvr>
  <p:transition spd="slow">
    <p:strips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trips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trips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strips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strips dir="ru"/>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strips dir="ru"/>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fld id="{3A11662F-EB15-4CAD-977C-7C11BC1C2462}" type="datetimeFigureOut">
              <a:rPr>
                <a:solidFill>
                  <a:srgbClr val="9F1C00"/>
                </a:solidFill>
              </a:rPr>
              <a:pPr/>
              <a:t>8/30/2013</a:t>
            </a:fld>
            <a:endParaRPr>
              <a:solidFill>
                <a:srgbClr val="9F1C00"/>
              </a:solidFill>
            </a:endParaRPr>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endParaRPr>
              <a:solidFill>
                <a:srgbClr val="9F1C00"/>
              </a:solidFill>
            </a:endParaRPr>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fld id="{8852068A-FE3E-4C84-B6FE-51922B1A8F67}" type="slidenum">
              <a:rPr>
                <a:solidFill>
                  <a:srgbClr val="9F1C00"/>
                </a:solidFill>
              </a:rPr>
              <a:pPr/>
              <a:t>‹#›</a:t>
            </a:fld>
            <a:endParaRPr>
              <a:solidFill>
                <a:srgbClr val="9F1C00"/>
              </a:solidFill>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spd="slow">
    <p:strips dir="ru"/>
  </p:transition>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956550" cy="838200"/>
          </a:xfrm>
        </p:spPr>
        <p:txBody>
          <a:bodyP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Word is Not Bound”</a:t>
            </a:r>
            <a:endParaRPr lang="en-US" b="1"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Subtitle 2"/>
          <p:cNvSpPr>
            <a:spLocks noGrp="1"/>
          </p:cNvSpPr>
          <p:nvPr>
            <p:ph type="subTitle" idx="1"/>
          </p:nvPr>
        </p:nvSpPr>
        <p:spPr>
          <a:xfrm>
            <a:off x="685800" y="2286000"/>
            <a:ext cx="7681913" cy="609600"/>
          </a:xfrm>
        </p:spPr>
        <p:txBody>
          <a:bodyPr>
            <a:normAutofit/>
          </a:bodyPr>
          <a:lstStyle/>
          <a:p>
            <a:pPr algn="ctr"/>
            <a:r>
              <a:rPr lang="en-US" sz="4400" b="1" dirty="0" smtClean="0">
                <a:solidFill>
                  <a:schemeClr val="tx2"/>
                </a:solidFill>
              </a:rPr>
              <a:t>2</a:t>
            </a:r>
            <a:r>
              <a:rPr lang="en-US" sz="4400" b="1" smtClean="0">
                <a:solidFill>
                  <a:schemeClr val="tx2"/>
                </a:solidFill>
              </a:rPr>
              <a:t> </a:t>
            </a:r>
            <a:r>
              <a:rPr lang="en-US" sz="4400" b="1" dirty="0" smtClean="0">
                <a:solidFill>
                  <a:schemeClr val="tx2"/>
                </a:solidFill>
              </a:rPr>
              <a:t>Tim.2:9</a:t>
            </a:r>
            <a:endParaRPr lang="en-US" sz="4400" b="1" dirty="0">
              <a:solidFill>
                <a:schemeClr val="tx2"/>
              </a:solidFill>
            </a:endParaRPr>
          </a:p>
        </p:txBody>
      </p:sp>
      <p:sp>
        <p:nvSpPr>
          <p:cNvPr id="4" name="TextBox 3"/>
          <p:cNvSpPr txBox="1"/>
          <p:nvPr/>
        </p:nvSpPr>
        <p:spPr>
          <a:xfrm>
            <a:off x="990600" y="3429000"/>
            <a:ext cx="7162800" cy="1200329"/>
          </a:xfrm>
          <a:prstGeom prst="rect">
            <a:avLst/>
          </a:prstGeom>
          <a:noFill/>
        </p:spPr>
        <p:txBody>
          <a:bodyPr wrap="square" rtlCol="0">
            <a:spAutoFit/>
          </a:bodyPr>
          <a:lstStyle/>
          <a:p>
            <a:pPr algn="ctr"/>
            <a:r>
              <a:rPr lang="en-US" sz="3600" dirty="0" smtClean="0">
                <a:solidFill>
                  <a:srgbClr val="FF6699"/>
                </a:solidFill>
              </a:rPr>
              <a:t>In Prison, In Chains, Under Arrest, Incarcerated, In Shackles, In Bondage</a:t>
            </a:r>
            <a:endParaRPr lang="en-US" sz="3600" dirty="0">
              <a:solidFill>
                <a:srgbClr val="FF6699"/>
              </a:solidFill>
            </a:endParaRPr>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up)">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848600" cy="664797"/>
          </a:xfrm>
        </p:spPr>
        <p:txBody>
          <a:bodyPr/>
          <a:lstStyle/>
          <a:p>
            <a:pPr algn="ctr"/>
            <a:r>
              <a:rPr lang="en-US" dirty="0" smtClean="0">
                <a:solidFill>
                  <a:srgbClr val="FFFF00"/>
                </a:solidFill>
              </a:rPr>
              <a:t>Men Seek To Stop The Message</a:t>
            </a:r>
            <a:endParaRPr lang="en-US" dirty="0">
              <a:solidFill>
                <a:srgbClr val="FFFF00"/>
              </a:solidFill>
            </a:endParaRPr>
          </a:p>
        </p:txBody>
      </p:sp>
      <p:sp>
        <p:nvSpPr>
          <p:cNvPr id="3" name="Text Placeholder 2"/>
          <p:cNvSpPr>
            <a:spLocks noGrp="1"/>
          </p:cNvSpPr>
          <p:nvPr>
            <p:ph type="body" sz="quarter" idx="10"/>
          </p:nvPr>
        </p:nvSpPr>
        <p:spPr>
          <a:xfrm>
            <a:off x="228600" y="914400"/>
            <a:ext cx="8763000" cy="5860066"/>
          </a:xfrm>
        </p:spPr>
        <p:txBody>
          <a:bodyPr/>
          <a:lstStyle/>
          <a:p>
            <a:r>
              <a:rPr lang="en-US" dirty="0" smtClean="0">
                <a:effectLst>
                  <a:outerShdw blurRad="38100" dist="38100" dir="2700000" algn="tl">
                    <a:srgbClr val="000000">
                      <a:alpha val="43137"/>
                    </a:srgbClr>
                  </a:outerShdw>
                </a:effectLst>
              </a:rPr>
              <a:t>Jeremiah, </a:t>
            </a:r>
            <a:r>
              <a:rPr lang="en-US" dirty="0" smtClean="0">
                <a:solidFill>
                  <a:schemeClr val="accent1"/>
                </a:solidFill>
                <a:effectLst>
                  <a:outerShdw blurRad="38100" dist="38100" dir="2700000" algn="tl">
                    <a:srgbClr val="000000">
                      <a:alpha val="43137"/>
                    </a:srgbClr>
                  </a:outerShdw>
                </a:effectLst>
              </a:rPr>
              <a:t>20:1-2, 36:21-25, 37:15-18, 38:6-7</a:t>
            </a:r>
          </a:p>
          <a:p>
            <a:r>
              <a:rPr lang="en-US" dirty="0" smtClean="0">
                <a:effectLst>
                  <a:outerShdw blurRad="38100" dist="38100" dir="2700000" algn="tl">
                    <a:srgbClr val="000000">
                      <a:alpha val="43137"/>
                    </a:srgbClr>
                  </a:outerShdw>
                </a:effectLst>
              </a:rPr>
              <a:t>John the Baptist, </a:t>
            </a:r>
            <a:r>
              <a:rPr lang="en-US" dirty="0" smtClean="0">
                <a:solidFill>
                  <a:schemeClr val="accent1"/>
                </a:solidFill>
                <a:effectLst>
                  <a:outerShdw blurRad="38100" dist="38100" dir="2700000" algn="tl">
                    <a:srgbClr val="000000">
                      <a:alpha val="43137"/>
                    </a:srgbClr>
                  </a:outerShdw>
                </a:effectLst>
              </a:rPr>
              <a:t>Mk.6:16-29</a:t>
            </a:r>
          </a:p>
          <a:p>
            <a:r>
              <a:rPr lang="en-US" dirty="0" smtClean="0">
                <a:effectLst>
                  <a:outerShdw blurRad="38100" dist="38100" dir="2700000" algn="tl">
                    <a:srgbClr val="000000">
                      <a:alpha val="43137"/>
                    </a:srgbClr>
                  </a:outerShdw>
                </a:effectLst>
              </a:rPr>
              <a:t>Apostles, </a:t>
            </a:r>
            <a:r>
              <a:rPr lang="en-US" dirty="0" smtClean="0">
                <a:solidFill>
                  <a:schemeClr val="accent1"/>
                </a:solidFill>
                <a:effectLst>
                  <a:outerShdw blurRad="38100" dist="38100" dir="2700000" algn="tl">
                    <a:srgbClr val="000000">
                      <a:alpha val="43137"/>
                    </a:srgbClr>
                  </a:outerShdw>
                </a:effectLst>
              </a:rPr>
              <a:t>Acts 4:13-22, Acts 5:17-19, 26-28, 39-42</a:t>
            </a:r>
          </a:p>
          <a:p>
            <a:r>
              <a:rPr lang="en-US" dirty="0" smtClean="0">
                <a:effectLst>
                  <a:outerShdw blurRad="38100" dist="38100" dir="2700000" algn="tl">
                    <a:srgbClr val="000000">
                      <a:alpha val="43137"/>
                    </a:srgbClr>
                  </a:outerShdw>
                </a:effectLst>
              </a:rPr>
              <a:t> Stephen, </a:t>
            </a:r>
            <a:r>
              <a:rPr lang="en-US" dirty="0" smtClean="0">
                <a:solidFill>
                  <a:schemeClr val="accent1"/>
                </a:solidFill>
                <a:effectLst>
                  <a:outerShdw blurRad="38100" dist="38100" dir="2700000" algn="tl">
                    <a:srgbClr val="000000">
                      <a:alpha val="43137"/>
                    </a:srgbClr>
                  </a:outerShdw>
                </a:effectLst>
              </a:rPr>
              <a:t>Acts 7:51-60</a:t>
            </a:r>
          </a:p>
          <a:p>
            <a:r>
              <a:rPr lang="en-US" dirty="0" smtClean="0">
                <a:effectLst>
                  <a:outerShdw blurRad="38100" dist="38100" dir="2700000" algn="tl">
                    <a:srgbClr val="000000">
                      <a:alpha val="43137"/>
                    </a:srgbClr>
                  </a:outerShdw>
                </a:effectLst>
              </a:rPr>
              <a:t>Saul Persecutes, </a:t>
            </a:r>
            <a:r>
              <a:rPr lang="en-US" dirty="0" smtClean="0">
                <a:solidFill>
                  <a:schemeClr val="accent1"/>
                </a:solidFill>
                <a:effectLst>
                  <a:outerShdw blurRad="38100" dist="38100" dir="2700000" algn="tl">
                    <a:srgbClr val="000000">
                      <a:alpha val="43137"/>
                    </a:srgbClr>
                  </a:outerShdw>
                </a:effectLst>
              </a:rPr>
              <a:t>Acts 8:1-4</a:t>
            </a:r>
          </a:p>
          <a:p>
            <a:r>
              <a:rPr lang="en-US" dirty="0" smtClean="0">
                <a:effectLst>
                  <a:outerShdw blurRad="38100" dist="38100" dir="2700000" algn="tl">
                    <a:srgbClr val="000000">
                      <a:alpha val="43137"/>
                    </a:srgbClr>
                  </a:outerShdw>
                </a:effectLst>
              </a:rPr>
              <a:t>Paul and Silas, </a:t>
            </a:r>
            <a:r>
              <a:rPr lang="en-US" dirty="0" smtClean="0">
                <a:solidFill>
                  <a:schemeClr val="accent1"/>
                </a:solidFill>
                <a:effectLst>
                  <a:outerShdw blurRad="38100" dist="38100" dir="2700000" algn="tl">
                    <a:srgbClr val="000000">
                      <a:alpha val="43137"/>
                    </a:srgbClr>
                  </a:outerShdw>
                </a:effectLst>
              </a:rPr>
              <a:t>Acts 16:18-25</a:t>
            </a:r>
          </a:p>
          <a:p>
            <a:r>
              <a:rPr lang="en-US" dirty="0" smtClean="0">
                <a:effectLst>
                  <a:outerShdw blurRad="38100" dist="38100" dir="2700000" algn="tl">
                    <a:srgbClr val="000000">
                      <a:alpha val="43137"/>
                    </a:srgbClr>
                  </a:outerShdw>
                </a:effectLst>
              </a:rPr>
              <a:t>Censorship,  </a:t>
            </a:r>
            <a:r>
              <a:rPr lang="en-US" dirty="0" smtClean="0">
                <a:solidFill>
                  <a:schemeClr val="accent1"/>
                </a:solidFill>
                <a:effectLst>
                  <a:outerShdw blurRad="38100" dist="38100" dir="2700000" algn="tl">
                    <a:srgbClr val="000000">
                      <a:alpha val="43137"/>
                    </a:srgbClr>
                  </a:outerShdw>
                </a:effectLst>
              </a:rPr>
              <a:t>Tit.1:9-11</a:t>
            </a:r>
          </a:p>
          <a:p>
            <a:r>
              <a:rPr lang="en-US" dirty="0" smtClean="0">
                <a:effectLst>
                  <a:outerShdw blurRad="38100" dist="38100" dir="2700000" algn="tl">
                    <a:srgbClr val="000000">
                      <a:alpha val="43137"/>
                    </a:srgbClr>
                  </a:outerShdw>
                </a:effectLst>
              </a:rPr>
              <a:t>Throughout the Dark Ages, Many Assaults </a:t>
            </a:r>
          </a:p>
          <a:p>
            <a:r>
              <a:rPr lang="en-US" dirty="0" smtClean="0">
                <a:effectLst>
                  <a:outerShdw blurRad="38100" dist="38100" dir="2700000" algn="tl">
                    <a:srgbClr val="000000">
                      <a:alpha val="43137"/>
                    </a:srgbClr>
                  </a:outerShdw>
                </a:effectLst>
              </a:rPr>
              <a:t>“Electronic Age”- Report as Spam, </a:t>
            </a:r>
            <a:r>
              <a:rPr lang="en-US" dirty="0" err="1" smtClean="0">
                <a:effectLst>
                  <a:outerShdw blurRad="38100" dist="38100" dir="2700000" algn="tl">
                    <a:srgbClr val="000000">
                      <a:alpha val="43137"/>
                    </a:srgbClr>
                  </a:outerShdw>
                </a:effectLst>
              </a:rPr>
              <a:t>Unfriend</a:t>
            </a:r>
            <a:r>
              <a:rPr lang="en-US" dirty="0" smtClean="0">
                <a:effectLst>
                  <a:outerShdw blurRad="38100" dist="38100" dir="2700000" algn="tl">
                    <a:srgbClr val="000000">
                      <a:alpha val="43137"/>
                    </a:srgbClr>
                  </a:outerShdw>
                </a:effectLst>
              </a:rPr>
              <a:t>, Block</a:t>
            </a:r>
          </a:p>
          <a:p>
            <a:r>
              <a:rPr lang="en-US" dirty="0" smtClean="0">
                <a:effectLst>
                  <a:outerShdw blurRad="38100" dist="38100" dir="2700000" algn="tl">
                    <a:srgbClr val="000000">
                      <a:alpha val="43137"/>
                    </a:srgbClr>
                  </a:outerShdw>
                </a:effectLst>
              </a:rPr>
              <a:t>Word is Sharp &amp; Powerful, </a:t>
            </a:r>
            <a:r>
              <a:rPr lang="en-US" dirty="0" smtClean="0">
                <a:solidFill>
                  <a:schemeClr val="accent1"/>
                </a:solidFill>
                <a:effectLst>
                  <a:outerShdw blurRad="38100" dist="38100" dir="2700000" algn="tl">
                    <a:srgbClr val="000000">
                      <a:alpha val="43137"/>
                    </a:srgbClr>
                  </a:outerShdw>
                </a:effectLst>
              </a:rPr>
              <a:t>Heb.4:12, 1 Pet.1:23-25</a:t>
            </a:r>
          </a:p>
          <a:p>
            <a:r>
              <a:rPr lang="en-US" dirty="0" smtClean="0">
                <a:effectLst>
                  <a:outerShdw blurRad="38100" dist="38100" dir="2700000" algn="tl">
                    <a:srgbClr val="000000">
                      <a:alpha val="43137"/>
                    </a:srgbClr>
                  </a:outerShdw>
                </a:effectLst>
              </a:rPr>
              <a:t>At the End of Time, </a:t>
            </a:r>
            <a:r>
              <a:rPr lang="en-US" dirty="0" smtClean="0">
                <a:solidFill>
                  <a:schemeClr val="accent1"/>
                </a:solidFill>
                <a:effectLst>
                  <a:outerShdw blurRad="38100" dist="38100" dir="2700000" algn="tl">
                    <a:srgbClr val="000000">
                      <a:alpha val="43137"/>
                    </a:srgbClr>
                  </a:outerShdw>
                </a:effectLst>
              </a:rPr>
              <a:t>Ps.119:89, John 12:48</a:t>
            </a:r>
            <a:endParaRPr lang="en-US" dirty="0">
              <a:solidFill>
                <a:schemeClr val="accent1"/>
              </a:solidFill>
              <a:effectLst>
                <a:outerShdw blurRad="38100" dist="38100" dir="2700000" algn="tl">
                  <a:srgbClr val="000000">
                    <a:alpha val="43137"/>
                  </a:srgbClr>
                </a:outerShdw>
              </a:effectLst>
            </a:endParaRPr>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3">
                                            <p:txEl>
                                              <p:pRg st="8" end="8"/>
                                            </p:txEl>
                                          </p:spTgt>
                                        </p:tgtEl>
                                        <p:attrNameLst>
                                          <p:attrName>style.visibility</p:attrName>
                                        </p:attrNameLst>
                                      </p:cBhvr>
                                      <p:to>
                                        <p:strVal val="visible"/>
                                      </p:to>
                                    </p:set>
                                    <p:anim calcmode="lin" valueType="num">
                                      <p:cBhvr>
                                        <p:cTn id="78"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39" presetClass="entr" presetSubtype="0" accel="100000" fill="hold" grpId="0" nodeType="clickEffect">
                                  <p:stCondLst>
                                    <p:cond delay="0"/>
                                  </p:stCondLst>
                                  <p:childTnLst>
                                    <p:set>
                                      <p:cBhvr>
                                        <p:cTn id="85" dur="1" fill="hold">
                                          <p:stCondLst>
                                            <p:cond delay="0"/>
                                          </p:stCondLst>
                                        </p:cTn>
                                        <p:tgtEl>
                                          <p:spTgt spid="3">
                                            <p:txEl>
                                              <p:pRg st="9" end="9"/>
                                            </p:txEl>
                                          </p:spTgt>
                                        </p:tgtEl>
                                        <p:attrNameLst>
                                          <p:attrName>style.visibility</p:attrName>
                                        </p:attrNameLst>
                                      </p:cBhvr>
                                      <p:to>
                                        <p:strVal val="visible"/>
                                      </p:to>
                                    </p:set>
                                    <p:anim calcmode="lin" valueType="num">
                                      <p:cBhvr>
                                        <p:cTn id="86" dur="500" fill="hold"/>
                                        <p:tgtEl>
                                          <p:spTgt spid="3">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7" dur="500" fill="hold"/>
                                        <p:tgtEl>
                                          <p:spTgt spid="3">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8" dur="500" fill="hold"/>
                                        <p:tgtEl>
                                          <p:spTgt spid="3">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9"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39" presetClass="entr" presetSubtype="0" accel="100000" fill="hold" grpId="0" nodeType="clickEffect">
                                  <p:stCondLst>
                                    <p:cond delay="0"/>
                                  </p:stCondLst>
                                  <p:childTnLst>
                                    <p:set>
                                      <p:cBhvr>
                                        <p:cTn id="93" dur="1" fill="hold">
                                          <p:stCondLst>
                                            <p:cond delay="0"/>
                                          </p:stCondLst>
                                        </p:cTn>
                                        <p:tgtEl>
                                          <p:spTgt spid="3">
                                            <p:txEl>
                                              <p:pRg st="10" end="10"/>
                                            </p:txEl>
                                          </p:spTgt>
                                        </p:tgtEl>
                                        <p:attrNameLst>
                                          <p:attrName>style.visibility</p:attrName>
                                        </p:attrNameLst>
                                      </p:cBhvr>
                                      <p:to>
                                        <p:strVal val="visible"/>
                                      </p:to>
                                    </p:set>
                                    <p:anim calcmode="lin" valueType="num">
                                      <p:cBhvr>
                                        <p:cTn id="94" dur="500" fill="hold"/>
                                        <p:tgtEl>
                                          <p:spTgt spid="3">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95" dur="500" fill="hold"/>
                                        <p:tgtEl>
                                          <p:spTgt spid="3">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6" dur="500" fill="hold"/>
                                        <p:tgtEl>
                                          <p:spTgt spid="3">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97"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228600"/>
            <a:ext cx="8167688" cy="838200"/>
          </a:xfrm>
        </p:spPr>
        <p:txBody>
          <a:bodyPr>
            <a:noAutofit/>
          </a:bodyPr>
          <a:lstStyle/>
          <a:p>
            <a:pPr algn="ctr"/>
            <a:r>
              <a:rPr lang="en-US" sz="4400" b="1" dirty="0" smtClean="0">
                <a:solidFill>
                  <a:schemeClr val="tx2"/>
                </a:solidFill>
                <a:effectLst>
                  <a:outerShdw blurRad="38100" dist="38100" dir="2700000" algn="tl">
                    <a:srgbClr val="000000">
                      <a:alpha val="43137"/>
                    </a:srgbClr>
                  </a:outerShdw>
                </a:effectLst>
                <a:latin typeface="Arial" pitchFamily="34" charset="0"/>
                <a:cs typeface="Arial" pitchFamily="34" charset="0"/>
              </a:rPr>
              <a:t>God’s Plan to Rescue You</a:t>
            </a:r>
            <a:endParaRPr lang="en-US" sz="4400" b="1"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16387" name="Rectangle 3"/>
          <p:cNvSpPr>
            <a:spLocks noGrp="1" noChangeArrowheads="1"/>
          </p:cNvSpPr>
          <p:nvPr>
            <p:ph type="body" idx="1"/>
          </p:nvPr>
        </p:nvSpPr>
        <p:spPr>
          <a:xfrm>
            <a:off x="304800" y="1219200"/>
            <a:ext cx="8382000" cy="4953000"/>
          </a:xfrm>
        </p:spPr>
        <p:txBody>
          <a:bodyPr>
            <a:noAutofit/>
          </a:bodyPr>
          <a:lstStyle/>
          <a:p>
            <a:pPr marL="609600" indent="-609600">
              <a:lnSpc>
                <a:spcPct val="90000"/>
              </a:lnSpc>
              <a:buClrTx/>
              <a:buSzPct val="90000"/>
              <a:buFont typeface="Wingdings" pitchFamily="2" charset="2"/>
              <a:buAutoNum type="arabicPeriod"/>
            </a:pPr>
            <a:r>
              <a:rPr lang="en-US" sz="3600" b="1" dirty="0"/>
              <a:t>Hear the Gospel of Christ, </a:t>
            </a:r>
            <a:r>
              <a:rPr lang="en-US" sz="2800" b="1" dirty="0">
                <a:solidFill>
                  <a:schemeClr val="accent1"/>
                </a:solidFill>
              </a:rPr>
              <a:t>Acts </a:t>
            </a:r>
            <a:r>
              <a:rPr lang="en-US" sz="2800" b="1" dirty="0" smtClean="0">
                <a:solidFill>
                  <a:schemeClr val="accent1"/>
                </a:solidFill>
              </a:rPr>
              <a:t>18:8</a:t>
            </a:r>
            <a:endParaRPr lang="en-US" sz="2000" b="1" dirty="0">
              <a:solidFill>
                <a:schemeClr val="accent1"/>
              </a:solidFill>
            </a:endParaRPr>
          </a:p>
          <a:p>
            <a:pPr marL="609600" indent="-609600">
              <a:lnSpc>
                <a:spcPct val="90000"/>
              </a:lnSpc>
              <a:buClrTx/>
              <a:buSzPct val="90000"/>
              <a:buFont typeface="Wingdings" pitchFamily="2" charset="2"/>
              <a:buAutoNum type="arabicPeriod"/>
            </a:pPr>
            <a:r>
              <a:rPr lang="en-US" sz="3600" b="1" dirty="0"/>
              <a:t>Believe in Jesus Christ,  </a:t>
            </a:r>
            <a:r>
              <a:rPr lang="en-US" sz="2800" b="1" dirty="0" smtClean="0">
                <a:solidFill>
                  <a:schemeClr val="accent1"/>
                </a:solidFill>
              </a:rPr>
              <a:t>Rom.5:1</a:t>
            </a:r>
            <a:endParaRPr lang="en-US" sz="900" b="1" dirty="0">
              <a:solidFill>
                <a:schemeClr val="accent1"/>
              </a:solidFill>
            </a:endParaRPr>
          </a:p>
          <a:p>
            <a:pPr marL="609600" indent="-609600">
              <a:lnSpc>
                <a:spcPct val="90000"/>
              </a:lnSpc>
              <a:buClrTx/>
              <a:buSzPct val="90000"/>
              <a:buFont typeface="Wingdings" pitchFamily="2" charset="2"/>
              <a:buAutoNum type="arabicPeriod"/>
            </a:pPr>
            <a:r>
              <a:rPr lang="en-US" sz="3600" b="1" dirty="0"/>
              <a:t>Repent and Turn to God</a:t>
            </a:r>
            <a:r>
              <a:rPr lang="en-US" b="1" dirty="0"/>
              <a:t>, </a:t>
            </a:r>
            <a:r>
              <a:rPr lang="en-US" sz="2800" b="1" dirty="0">
                <a:solidFill>
                  <a:schemeClr val="accent1"/>
                </a:solidFill>
              </a:rPr>
              <a:t>Luke </a:t>
            </a:r>
            <a:r>
              <a:rPr lang="en-US" sz="2800" b="1" dirty="0" smtClean="0">
                <a:solidFill>
                  <a:schemeClr val="accent1"/>
                </a:solidFill>
              </a:rPr>
              <a:t>24:47</a:t>
            </a:r>
            <a:endParaRPr lang="en-US" sz="2800" b="1" dirty="0">
              <a:solidFill>
                <a:schemeClr val="accent1"/>
              </a:solidFill>
            </a:endParaRPr>
          </a:p>
          <a:p>
            <a:pPr marL="609600" indent="-609600">
              <a:lnSpc>
                <a:spcPct val="90000"/>
              </a:lnSpc>
              <a:buClrTx/>
              <a:buSzPct val="90000"/>
              <a:buFont typeface="Wingdings" pitchFamily="2" charset="2"/>
              <a:buAutoNum type="arabicPeriod"/>
            </a:pPr>
            <a:r>
              <a:rPr lang="en-US" sz="3600" b="1" dirty="0"/>
              <a:t>Confess Jesus Before Men</a:t>
            </a:r>
            <a:r>
              <a:rPr lang="en-US" b="1" dirty="0"/>
              <a:t>,  </a:t>
            </a:r>
            <a:r>
              <a:rPr lang="en-US" sz="2800" b="1" dirty="0">
                <a:solidFill>
                  <a:schemeClr val="accent1"/>
                </a:solidFill>
              </a:rPr>
              <a:t>Matt.10:32</a:t>
            </a:r>
          </a:p>
          <a:p>
            <a:pPr marL="609600" indent="-609600">
              <a:lnSpc>
                <a:spcPct val="90000"/>
              </a:lnSpc>
              <a:buClrTx/>
              <a:buSzPct val="90000"/>
              <a:buFont typeface="Wingdings" pitchFamily="2" charset="2"/>
              <a:buAutoNum type="arabicPeriod"/>
            </a:pPr>
            <a:r>
              <a:rPr lang="en-US" sz="3600" b="1" dirty="0"/>
              <a:t>Baptized Into Christ, </a:t>
            </a:r>
            <a:r>
              <a:rPr lang="en-US" sz="2800" b="1" dirty="0" smtClean="0">
                <a:solidFill>
                  <a:schemeClr val="accent1"/>
                </a:solidFill>
              </a:rPr>
              <a:t>Gal.3:26-27</a:t>
            </a:r>
            <a:endParaRPr lang="en-US" b="1" dirty="0">
              <a:solidFill>
                <a:schemeClr val="accent1"/>
              </a:solidFill>
            </a:endParaRPr>
          </a:p>
          <a:p>
            <a:pPr marL="609600" indent="-609600">
              <a:lnSpc>
                <a:spcPct val="90000"/>
              </a:lnSpc>
              <a:buClrTx/>
              <a:buSzPct val="90000"/>
              <a:buFont typeface="Wingdings" pitchFamily="2" charset="2"/>
              <a:buNone/>
            </a:pPr>
            <a:r>
              <a:rPr lang="en-US" sz="2000" b="1" dirty="0"/>
              <a:t>            -----------------------------</a:t>
            </a:r>
          </a:p>
          <a:p>
            <a:pPr marL="609600" indent="-609600">
              <a:lnSpc>
                <a:spcPct val="90000"/>
              </a:lnSpc>
              <a:buClrTx/>
              <a:buSzPct val="90000"/>
              <a:buFont typeface="Wingdings" pitchFamily="2" charset="2"/>
              <a:buChar char="v"/>
            </a:pPr>
            <a:r>
              <a:rPr lang="en-US" sz="3600" b="1" dirty="0">
                <a:solidFill>
                  <a:schemeClr val="tx2"/>
                </a:solidFill>
              </a:rPr>
              <a:t>Grow And Be Faithful</a:t>
            </a:r>
            <a:r>
              <a:rPr lang="en-US" sz="4000" b="1" dirty="0">
                <a:solidFill>
                  <a:schemeClr val="tx2"/>
                </a:solidFill>
              </a:rPr>
              <a:t>, </a:t>
            </a:r>
            <a:r>
              <a:rPr lang="en-US" sz="2800" b="1" dirty="0"/>
              <a:t>2 Pet.3:18</a:t>
            </a:r>
            <a:endParaRPr lang="en-US" b="1" dirty="0"/>
          </a:p>
          <a:p>
            <a:pPr marL="609600" indent="-609600">
              <a:lnSpc>
                <a:spcPct val="90000"/>
              </a:lnSpc>
              <a:buClrTx/>
              <a:buSzPct val="90000"/>
              <a:buFont typeface="Wingdings" pitchFamily="2" charset="2"/>
              <a:buChar char="v"/>
            </a:pPr>
            <a:r>
              <a:rPr lang="en-US" sz="3600" b="1" dirty="0">
                <a:solidFill>
                  <a:schemeClr val="tx2"/>
                </a:solidFill>
              </a:rPr>
              <a:t>If </a:t>
            </a:r>
            <a:r>
              <a:rPr lang="en-US" sz="3600" b="1" dirty="0" smtClean="0">
                <a:solidFill>
                  <a:schemeClr val="tx2"/>
                </a:solidFill>
              </a:rPr>
              <a:t>An Erring Christian</a:t>
            </a:r>
            <a:r>
              <a:rPr lang="en-US" b="1" dirty="0" smtClean="0">
                <a:solidFill>
                  <a:schemeClr val="tx2"/>
                </a:solidFill>
              </a:rPr>
              <a:t>: </a:t>
            </a:r>
            <a:r>
              <a:rPr lang="en-US" sz="3600" b="1" dirty="0">
                <a:solidFill>
                  <a:schemeClr val="tx2"/>
                </a:solidFill>
              </a:rPr>
              <a:t>Repent and Pray </a:t>
            </a:r>
            <a:r>
              <a:rPr lang="en-US" sz="3600" b="1" dirty="0" smtClean="0">
                <a:solidFill>
                  <a:schemeClr val="tx2"/>
                </a:solidFill>
              </a:rPr>
              <a:t>God,</a:t>
            </a:r>
            <a:r>
              <a:rPr lang="en-US" b="1" dirty="0" smtClean="0">
                <a:solidFill>
                  <a:schemeClr val="tx2"/>
                </a:solidFill>
              </a:rPr>
              <a:t> </a:t>
            </a:r>
            <a:r>
              <a:rPr lang="en-US" sz="2800" b="1" dirty="0" smtClean="0"/>
              <a:t>1 Jn.1:9</a:t>
            </a:r>
            <a:endParaRPr lang="en-US" b="1" dirty="0"/>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slide(fromBottom)">
                                      <p:cBhvr>
                                        <p:cTn id="7" dur="500"/>
                                        <p:tgtEl>
                                          <p:spTgt spid="16386"/>
                                        </p:tgtEl>
                                      </p:cBhvr>
                                    </p:animEffect>
                                  </p:childTnLst>
                                </p:cTn>
                              </p:par>
                            </p:childTnLst>
                          </p:cTn>
                        </p:par>
                        <p:par>
                          <p:cTn id="8" fill="hold">
                            <p:stCondLst>
                              <p:cond delay="500"/>
                            </p:stCondLst>
                            <p:childTnLst>
                              <p:par>
                                <p:cTn id="9" presetID="42" presetClass="entr" presetSubtype="0" fill="hold" grpId="0" nodeType="afterEffect">
                                  <p:stCondLst>
                                    <p:cond delay="500"/>
                                  </p:stCondLst>
                                  <p:childTnLst>
                                    <p:set>
                                      <p:cBhvr>
                                        <p:cTn id="10" dur="1" fill="hold">
                                          <p:stCondLst>
                                            <p:cond delay="0"/>
                                          </p:stCondLst>
                                        </p:cTn>
                                        <p:tgtEl>
                                          <p:spTgt spid="16387">
                                            <p:txEl>
                                              <p:pRg st="0" end="0"/>
                                            </p:txEl>
                                          </p:spTgt>
                                        </p:tgtEl>
                                        <p:attrNameLst>
                                          <p:attrName>style.visibility</p:attrName>
                                        </p:attrNameLst>
                                      </p:cBhvr>
                                      <p:to>
                                        <p:strVal val="visible"/>
                                      </p:to>
                                    </p:set>
                                    <p:animEffect transition="in" filter="fade">
                                      <p:cBhvr>
                                        <p:cTn id="11" dur="1000"/>
                                        <p:tgtEl>
                                          <p:spTgt spid="16387">
                                            <p:txEl>
                                              <p:pRg st="0" end="0"/>
                                            </p:txEl>
                                          </p:spTgt>
                                        </p:tgtEl>
                                      </p:cBhvr>
                                    </p:animEffect>
                                    <p:anim calcmode="lin" valueType="num">
                                      <p:cBhvr>
                                        <p:cTn id="12"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50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fade">
                                      <p:cBhvr>
                                        <p:cTn id="17" dur="1000"/>
                                        <p:tgtEl>
                                          <p:spTgt spid="16387">
                                            <p:txEl>
                                              <p:pRg st="1" end="1"/>
                                            </p:txEl>
                                          </p:spTgt>
                                        </p:tgtEl>
                                      </p:cBhvr>
                                    </p:animEffect>
                                    <p:anim calcmode="lin" valueType="num">
                                      <p:cBhvr>
                                        <p:cTn id="18"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500"/>
                            </p:stCondLst>
                            <p:childTnLst>
                              <p:par>
                                <p:cTn id="21" presetID="42" presetClass="entr" presetSubtype="0" fill="hold" grpId="0" nodeType="afterEffect">
                                  <p:stCondLst>
                                    <p:cond delay="500"/>
                                  </p:stCondLst>
                                  <p:childTnLst>
                                    <p:set>
                                      <p:cBhvr>
                                        <p:cTn id="22" dur="1" fill="hold">
                                          <p:stCondLst>
                                            <p:cond delay="0"/>
                                          </p:stCondLst>
                                        </p:cTn>
                                        <p:tgtEl>
                                          <p:spTgt spid="16387">
                                            <p:txEl>
                                              <p:pRg st="2" end="2"/>
                                            </p:txEl>
                                          </p:spTgt>
                                        </p:tgtEl>
                                        <p:attrNameLst>
                                          <p:attrName>style.visibility</p:attrName>
                                        </p:attrNameLst>
                                      </p:cBhvr>
                                      <p:to>
                                        <p:strVal val="visible"/>
                                      </p:to>
                                    </p:set>
                                    <p:animEffect transition="in" filter="fade">
                                      <p:cBhvr>
                                        <p:cTn id="23" dur="1000"/>
                                        <p:tgtEl>
                                          <p:spTgt spid="16387">
                                            <p:txEl>
                                              <p:pRg st="2" end="2"/>
                                            </p:txEl>
                                          </p:spTgt>
                                        </p:tgtEl>
                                      </p:cBhvr>
                                    </p:animEffect>
                                    <p:anim calcmode="lin" valueType="num">
                                      <p:cBhvr>
                                        <p:cTn id="24"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5000"/>
                            </p:stCondLst>
                            <p:childTnLst>
                              <p:par>
                                <p:cTn id="27" presetID="42" presetClass="entr" presetSubtype="0" fill="hold" grpId="0" nodeType="afterEffect">
                                  <p:stCondLst>
                                    <p:cond delay="500"/>
                                  </p:stCondLst>
                                  <p:childTnLst>
                                    <p:set>
                                      <p:cBhvr>
                                        <p:cTn id="28" dur="1" fill="hold">
                                          <p:stCondLst>
                                            <p:cond delay="0"/>
                                          </p:stCondLst>
                                        </p:cTn>
                                        <p:tgtEl>
                                          <p:spTgt spid="16387">
                                            <p:txEl>
                                              <p:pRg st="3" end="3"/>
                                            </p:txEl>
                                          </p:spTgt>
                                        </p:tgtEl>
                                        <p:attrNameLst>
                                          <p:attrName>style.visibility</p:attrName>
                                        </p:attrNameLst>
                                      </p:cBhvr>
                                      <p:to>
                                        <p:strVal val="visible"/>
                                      </p:to>
                                    </p:set>
                                    <p:animEffect transition="in" filter="fade">
                                      <p:cBhvr>
                                        <p:cTn id="29" dur="1000"/>
                                        <p:tgtEl>
                                          <p:spTgt spid="16387">
                                            <p:txEl>
                                              <p:pRg st="3" end="3"/>
                                            </p:txEl>
                                          </p:spTgt>
                                        </p:tgtEl>
                                      </p:cBhvr>
                                    </p:animEffect>
                                    <p:anim calcmode="lin" valueType="num">
                                      <p:cBhvr>
                                        <p:cTn id="30"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6500"/>
                            </p:stCondLst>
                            <p:childTnLst>
                              <p:par>
                                <p:cTn id="33" presetID="42" presetClass="entr" presetSubtype="0" fill="hold" grpId="0" nodeType="afterEffect">
                                  <p:stCondLst>
                                    <p:cond delay="500"/>
                                  </p:stCondLst>
                                  <p:childTnLst>
                                    <p:set>
                                      <p:cBhvr>
                                        <p:cTn id="34" dur="1" fill="hold">
                                          <p:stCondLst>
                                            <p:cond delay="0"/>
                                          </p:stCondLst>
                                        </p:cTn>
                                        <p:tgtEl>
                                          <p:spTgt spid="16387">
                                            <p:txEl>
                                              <p:pRg st="4" end="4"/>
                                            </p:txEl>
                                          </p:spTgt>
                                        </p:tgtEl>
                                        <p:attrNameLst>
                                          <p:attrName>style.visibility</p:attrName>
                                        </p:attrNameLst>
                                      </p:cBhvr>
                                      <p:to>
                                        <p:strVal val="visible"/>
                                      </p:to>
                                    </p:set>
                                    <p:animEffect transition="in" filter="fade">
                                      <p:cBhvr>
                                        <p:cTn id="35" dur="1000"/>
                                        <p:tgtEl>
                                          <p:spTgt spid="16387">
                                            <p:txEl>
                                              <p:pRg st="4" end="4"/>
                                            </p:txEl>
                                          </p:spTgt>
                                        </p:tgtEl>
                                      </p:cBhvr>
                                    </p:animEffect>
                                    <p:anim calcmode="lin" valueType="num">
                                      <p:cBhvr>
                                        <p:cTn id="36"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8000"/>
                            </p:stCondLst>
                            <p:childTnLst>
                              <p:par>
                                <p:cTn id="39" presetID="42" presetClass="entr" presetSubtype="0" fill="hold" grpId="0" nodeType="afterEffect">
                                  <p:stCondLst>
                                    <p:cond delay="500"/>
                                  </p:stCondLst>
                                  <p:childTnLst>
                                    <p:set>
                                      <p:cBhvr>
                                        <p:cTn id="40" dur="1" fill="hold">
                                          <p:stCondLst>
                                            <p:cond delay="0"/>
                                          </p:stCondLst>
                                        </p:cTn>
                                        <p:tgtEl>
                                          <p:spTgt spid="16387">
                                            <p:txEl>
                                              <p:pRg st="5" end="5"/>
                                            </p:txEl>
                                          </p:spTgt>
                                        </p:tgtEl>
                                        <p:attrNameLst>
                                          <p:attrName>style.visibility</p:attrName>
                                        </p:attrNameLst>
                                      </p:cBhvr>
                                      <p:to>
                                        <p:strVal val="visible"/>
                                      </p:to>
                                    </p:set>
                                    <p:animEffect transition="in" filter="fade">
                                      <p:cBhvr>
                                        <p:cTn id="41" dur="1000"/>
                                        <p:tgtEl>
                                          <p:spTgt spid="16387">
                                            <p:txEl>
                                              <p:pRg st="5" end="5"/>
                                            </p:txEl>
                                          </p:spTgt>
                                        </p:tgtEl>
                                      </p:cBhvr>
                                    </p:animEffect>
                                    <p:anim calcmode="lin" valueType="num">
                                      <p:cBhvr>
                                        <p:cTn id="42"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16387">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9500"/>
                            </p:stCondLst>
                            <p:childTnLst>
                              <p:par>
                                <p:cTn id="45" presetID="42" presetClass="entr" presetSubtype="0" fill="hold" grpId="0" nodeType="afterEffect">
                                  <p:stCondLst>
                                    <p:cond delay="500"/>
                                  </p:stCondLst>
                                  <p:childTnLst>
                                    <p:set>
                                      <p:cBhvr>
                                        <p:cTn id="46" dur="1" fill="hold">
                                          <p:stCondLst>
                                            <p:cond delay="0"/>
                                          </p:stCondLst>
                                        </p:cTn>
                                        <p:tgtEl>
                                          <p:spTgt spid="16387">
                                            <p:txEl>
                                              <p:pRg st="6" end="6"/>
                                            </p:txEl>
                                          </p:spTgt>
                                        </p:tgtEl>
                                        <p:attrNameLst>
                                          <p:attrName>style.visibility</p:attrName>
                                        </p:attrNameLst>
                                      </p:cBhvr>
                                      <p:to>
                                        <p:strVal val="visible"/>
                                      </p:to>
                                    </p:set>
                                    <p:animEffect transition="in" filter="fade">
                                      <p:cBhvr>
                                        <p:cTn id="47" dur="1000"/>
                                        <p:tgtEl>
                                          <p:spTgt spid="16387">
                                            <p:txEl>
                                              <p:pRg st="6" end="6"/>
                                            </p:txEl>
                                          </p:spTgt>
                                        </p:tgtEl>
                                      </p:cBhvr>
                                    </p:animEffect>
                                    <p:anim calcmode="lin" valueType="num">
                                      <p:cBhvr>
                                        <p:cTn id="48" dur="10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16387">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11000"/>
                            </p:stCondLst>
                            <p:childTnLst>
                              <p:par>
                                <p:cTn id="51" presetID="42" presetClass="entr" presetSubtype="0" fill="hold" grpId="0" nodeType="afterEffect">
                                  <p:stCondLst>
                                    <p:cond delay="500"/>
                                  </p:stCondLst>
                                  <p:childTnLst>
                                    <p:set>
                                      <p:cBhvr>
                                        <p:cTn id="52" dur="1" fill="hold">
                                          <p:stCondLst>
                                            <p:cond delay="0"/>
                                          </p:stCondLst>
                                        </p:cTn>
                                        <p:tgtEl>
                                          <p:spTgt spid="16387">
                                            <p:txEl>
                                              <p:pRg st="7" end="7"/>
                                            </p:txEl>
                                          </p:spTgt>
                                        </p:tgtEl>
                                        <p:attrNameLst>
                                          <p:attrName>style.visibility</p:attrName>
                                        </p:attrNameLst>
                                      </p:cBhvr>
                                      <p:to>
                                        <p:strVal val="visible"/>
                                      </p:to>
                                    </p:set>
                                    <p:animEffect transition="in" filter="fade">
                                      <p:cBhvr>
                                        <p:cTn id="53" dur="1000"/>
                                        <p:tgtEl>
                                          <p:spTgt spid="16387">
                                            <p:txEl>
                                              <p:pRg st="7" end="7"/>
                                            </p:txEl>
                                          </p:spTgt>
                                        </p:tgtEl>
                                      </p:cBhvr>
                                    </p:animEffect>
                                    <p:anim calcmode="lin" valueType="num">
                                      <p:cBhvr>
                                        <p:cTn id="54" dur="10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1638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advAuto="1000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0" y="76200"/>
            <a:ext cx="3429000" cy="1524000"/>
          </a:xfrm>
        </p:spPr>
        <p:txBody>
          <a:bodyPr>
            <a:normAutofit/>
          </a:bodyPr>
          <a:lstStyle/>
          <a:p>
            <a:r>
              <a:rPr lang="en-US" sz="4000" dirty="0" smtClean="0">
                <a:solidFill>
                  <a:srgbClr val="FFFF00"/>
                </a:solidFill>
                <a:effectLst/>
              </a:rPr>
              <a:t>Thanks For Coming</a:t>
            </a:r>
            <a:endParaRPr lang="en-US" sz="4000" dirty="0">
              <a:solidFill>
                <a:srgbClr val="FFFF00"/>
              </a:solidFill>
              <a:effectLst/>
            </a:endParaRPr>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anim calcmode="lin" valueType="num">
                                      <p:cBhvr>
                                        <p:cTn id="8" dur="3000" fill="hold"/>
                                        <p:tgtEl>
                                          <p:spTgt spid="2"/>
                                        </p:tgtEl>
                                        <p:attrNameLst>
                                          <p:attrName>ppt_w</p:attrName>
                                        </p:attrNameLst>
                                      </p:cBhvr>
                                      <p:tavLst>
                                        <p:tav tm="0" fmla="#ppt_w*sin(2.5*pi*$)">
                                          <p:val>
                                            <p:fltVal val="0"/>
                                          </p:val>
                                        </p:tav>
                                        <p:tav tm="100000">
                                          <p:val>
                                            <p:fltVal val="1"/>
                                          </p:val>
                                        </p:tav>
                                      </p:tavLst>
                                    </p:anim>
                                    <p:anim calcmode="lin" valueType="num">
                                      <p:cBhvr>
                                        <p:cTn id="9" dur="3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Dk Blue Streaky Beveled template 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Human">
  <a:themeElements>
    <a:clrScheme name="Firelight">
      <a:dk1>
        <a:sysClr val="windowText" lastClr="000000"/>
      </a:dk1>
      <a:lt1>
        <a:sysClr val="window" lastClr="FFFFFF"/>
      </a:lt1>
      <a:dk2>
        <a:srgbClr val="9F1C00"/>
      </a:dk2>
      <a:lt2>
        <a:srgbClr val="EEECE1"/>
      </a:lt2>
      <a:accent1>
        <a:srgbClr val="FF881F"/>
      </a:accent1>
      <a:accent2>
        <a:srgbClr val="771C00"/>
      </a:accent2>
      <a:accent3>
        <a:srgbClr val="576A2C"/>
      </a:accent3>
      <a:accent4>
        <a:srgbClr val="A24D00"/>
      </a:accent4>
      <a:accent5>
        <a:srgbClr val="244872"/>
      </a:accent5>
      <a:accent6>
        <a:srgbClr val="5E341C"/>
      </a:accent6>
      <a:hlink>
        <a:srgbClr val="FF912E"/>
      </a:hlink>
      <a:folHlink>
        <a:srgbClr val="B5CB83"/>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9EC7C90-7BB0-49AA-ACF4-E23FD560F3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1_Dk Blue Streaky Beveled template Segoe</Template>
  <TotalTime>1160</TotalTime>
  <Words>278</Words>
  <Application>Microsoft Office PowerPoint</Application>
  <PresentationFormat>On-screen Show (4:3)</PresentationFormat>
  <Paragraphs>30</Paragraphs>
  <Slides>4</Slides>
  <Notes>2</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1_Dk Blue Streaky Beveled template Segoe</vt:lpstr>
      <vt:lpstr>White with Courier font for code slides</vt:lpstr>
      <vt:lpstr>Human</vt:lpstr>
      <vt:lpstr>“The Word is Not Bound”</vt:lpstr>
      <vt:lpstr>Men Seek To Stop The Message</vt:lpstr>
      <vt:lpstr>God’s Plan to Rescue You</vt:lpstr>
      <vt:lpstr>Thanks For Coming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Us Worship God</dc:title>
  <dc:creator>Owner</dc:creator>
  <cp:keywords/>
  <cp:lastModifiedBy>Danny McKibben</cp:lastModifiedBy>
  <cp:revision>52</cp:revision>
  <dcterms:created xsi:type="dcterms:W3CDTF">2015-07-03T18:35:09Z</dcterms:created>
  <dcterms:modified xsi:type="dcterms:W3CDTF">2015-07-05T21:28:20Z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TC102867309990</vt:lpwstr>
  </property>
</Properties>
</file>