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AE2-3E8D-8D46-87DD-F56609FD24E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CCB9-9E60-C646-A59F-8FDA8D252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AE2-3E8D-8D46-87DD-F56609FD24E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CCB9-9E60-C646-A59F-8FDA8D252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AE2-3E8D-8D46-87DD-F56609FD24E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CCB9-9E60-C646-A59F-8FDA8D252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AE2-3E8D-8D46-87DD-F56609FD24E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CCB9-9E60-C646-A59F-8FDA8D252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AE2-3E8D-8D46-87DD-F56609FD24E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CCB9-9E60-C646-A59F-8FDA8D252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AE2-3E8D-8D46-87DD-F56609FD24E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CCB9-9E60-C646-A59F-8FDA8D252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AE2-3E8D-8D46-87DD-F56609FD24E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CCB9-9E60-C646-A59F-8FDA8D252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AE2-3E8D-8D46-87DD-F56609FD24E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CCB9-9E60-C646-A59F-8FDA8D252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AE2-3E8D-8D46-87DD-F56609FD24E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CCB9-9E60-C646-A59F-8FDA8D252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AE2-3E8D-8D46-87DD-F56609FD24E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CCB9-9E60-C646-A59F-8FDA8D252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AE2-3E8D-8D46-87DD-F56609FD24E2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5CCB9-9E60-C646-A59F-8FDA8D252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925CCB9-9E60-C646-A59F-8FDA8D252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FAFDAE2-3E8D-8D46-87DD-F56609FD24E2}" type="datetimeFigureOut">
              <a:rPr lang="en-US" smtClean="0"/>
              <a:pPr/>
              <a:t>11/7/2014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Who Is In Charge?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Matt. 6:24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270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Rom. 6:16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90539" y="2671776"/>
            <a:ext cx="3016032" cy="27775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69426" y="3465371"/>
            <a:ext cx="925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2F2B20"/>
                </a:solidFill>
              </a:rPr>
              <a:t>ME</a:t>
            </a:r>
            <a:endParaRPr lang="en-US" sz="4000" b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0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Rom. 6:16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90538" y="1957540"/>
            <a:ext cx="3730355" cy="34918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32413" y="2757485"/>
            <a:ext cx="925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2F2B20"/>
                </a:solidFill>
              </a:rPr>
              <a:t>ME</a:t>
            </a:r>
            <a:endParaRPr lang="en-US" sz="4000" b="1" dirty="0">
              <a:solidFill>
                <a:srgbClr val="2F2B2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95401" y="3465371"/>
            <a:ext cx="1560928" cy="15607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9964" y="3687939"/>
            <a:ext cx="1560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F2B20"/>
                </a:solidFill>
              </a:rPr>
              <a:t>Job</a:t>
            </a:r>
          </a:p>
          <a:p>
            <a:r>
              <a:rPr lang="en-US" sz="3200" b="1" dirty="0"/>
              <a:t> </a:t>
            </a:r>
            <a:r>
              <a:rPr lang="en-US" sz="3200" b="1" dirty="0" smtClean="0">
                <a:solidFill>
                  <a:srgbClr val="2F2B20"/>
                </a:solidFill>
              </a:rPr>
              <a:t> $$</a:t>
            </a:r>
            <a:endParaRPr lang="en-US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8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Rom. 6:16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12745" y="2010443"/>
            <a:ext cx="3783269" cy="38491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3200" b="1" dirty="0" smtClean="0">
              <a:solidFill>
                <a:srgbClr val="00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1392" y="2718329"/>
            <a:ext cx="925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2F2B20"/>
                </a:solidFill>
              </a:rPr>
              <a:t>ME</a:t>
            </a:r>
            <a:endParaRPr lang="en-US" sz="4000" b="1" dirty="0">
              <a:solidFill>
                <a:srgbClr val="2F2B2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04380" y="3766289"/>
            <a:ext cx="1600613" cy="18517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95401" y="4388431"/>
            <a:ext cx="820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F2B20"/>
                </a:solidFill>
              </a:rPr>
              <a:t>Job</a:t>
            </a:r>
          </a:p>
          <a:p>
            <a:r>
              <a:rPr lang="en-US" sz="3200" b="1" dirty="0">
                <a:solidFill>
                  <a:srgbClr val="2F2B20"/>
                </a:solidFill>
              </a:rPr>
              <a:t> </a:t>
            </a:r>
            <a:r>
              <a:rPr lang="en-US" sz="3200" b="1" dirty="0" smtClean="0">
                <a:solidFill>
                  <a:srgbClr val="2F2B20"/>
                </a:solidFill>
              </a:rPr>
              <a:t>$$</a:t>
            </a:r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8" name="Heart 7"/>
          <p:cNvSpPr/>
          <p:nvPr/>
        </p:nvSpPr>
        <p:spPr>
          <a:xfrm>
            <a:off x="912745" y="3766289"/>
            <a:ext cx="1891635" cy="168307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4380" y="4173257"/>
            <a:ext cx="29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18571" y="4250201"/>
            <a:ext cx="13228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F2B20"/>
                </a:solidFill>
              </a:rPr>
              <a:t>Family</a:t>
            </a:r>
            <a:endParaRPr lang="en-US" sz="3200" b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6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Rom. 6:16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12745" y="2010443"/>
            <a:ext cx="3783269" cy="38491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3200" b="1" dirty="0" smtClean="0">
              <a:solidFill>
                <a:srgbClr val="00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1392" y="2718329"/>
            <a:ext cx="925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2F2B20"/>
                </a:solidFill>
              </a:rPr>
              <a:t>ME</a:t>
            </a:r>
            <a:endParaRPr lang="en-US" sz="4000" b="1" dirty="0">
              <a:solidFill>
                <a:srgbClr val="2F2B2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04380" y="3766289"/>
            <a:ext cx="1600613" cy="18517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95401" y="4388431"/>
            <a:ext cx="820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F2B20"/>
                </a:solidFill>
              </a:rPr>
              <a:t>Job</a:t>
            </a:r>
          </a:p>
          <a:p>
            <a:r>
              <a:rPr lang="en-US" sz="3200" b="1" dirty="0">
                <a:solidFill>
                  <a:srgbClr val="2F2B20"/>
                </a:solidFill>
              </a:rPr>
              <a:t> </a:t>
            </a:r>
            <a:r>
              <a:rPr lang="en-US" sz="3200" b="1" dirty="0" smtClean="0">
                <a:solidFill>
                  <a:srgbClr val="2F2B20"/>
                </a:solidFill>
              </a:rPr>
              <a:t>$$</a:t>
            </a:r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8" name="Heart 7"/>
          <p:cNvSpPr/>
          <p:nvPr/>
        </p:nvSpPr>
        <p:spPr>
          <a:xfrm>
            <a:off x="912745" y="3766289"/>
            <a:ext cx="1891635" cy="168307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4380" y="4173257"/>
            <a:ext cx="29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18571" y="4250201"/>
            <a:ext cx="13228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F2B20"/>
                </a:solidFill>
              </a:rPr>
              <a:t>Family</a:t>
            </a:r>
            <a:endParaRPr lang="en-US" sz="3200" b="1" dirty="0">
              <a:solidFill>
                <a:srgbClr val="2F2B20"/>
              </a:solidFill>
            </a:endParaRPr>
          </a:p>
        </p:txBody>
      </p:sp>
      <p:sp>
        <p:nvSpPr>
          <p:cNvPr id="11" name="Lightning Bolt 10"/>
          <p:cNvSpPr/>
          <p:nvPr/>
        </p:nvSpPr>
        <p:spPr>
          <a:xfrm flipH="1">
            <a:off x="1296365" y="3889153"/>
            <a:ext cx="1508015" cy="1306872"/>
          </a:xfrm>
          <a:prstGeom prst="lightningBol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6089" y="2718329"/>
            <a:ext cx="1772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Jer. 10:23</a:t>
            </a:r>
          </a:p>
          <a:p>
            <a:r>
              <a:rPr lang="en-US" sz="2800" b="1" dirty="0" smtClean="0"/>
              <a:t>Isa. 55:8-9</a:t>
            </a:r>
          </a:p>
          <a:p>
            <a:r>
              <a:rPr lang="en-US" sz="2800" b="1" dirty="0" smtClean="0"/>
              <a:t>Rom. 6:23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4229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n 19"/>
          <p:cNvSpPr/>
          <p:nvPr/>
        </p:nvSpPr>
        <p:spPr>
          <a:xfrm>
            <a:off x="2090057" y="2452657"/>
            <a:ext cx="1178962" cy="131363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Rom. 6:16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12745" y="2029533"/>
            <a:ext cx="3783269" cy="38491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3200" b="1" dirty="0" smtClean="0">
              <a:solidFill>
                <a:srgbClr val="00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04380" y="3766289"/>
            <a:ext cx="1600613" cy="18517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95401" y="4388431"/>
            <a:ext cx="820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F2B20"/>
                </a:solidFill>
              </a:rPr>
              <a:t>Job</a:t>
            </a:r>
          </a:p>
          <a:p>
            <a:r>
              <a:rPr lang="en-US" sz="3200" b="1" dirty="0"/>
              <a:t> </a:t>
            </a:r>
            <a:endParaRPr lang="en-US" dirty="0"/>
          </a:p>
        </p:txBody>
      </p:sp>
      <p:sp>
        <p:nvSpPr>
          <p:cNvPr id="8" name="Heart 7"/>
          <p:cNvSpPr/>
          <p:nvPr/>
        </p:nvSpPr>
        <p:spPr>
          <a:xfrm>
            <a:off x="912745" y="3766289"/>
            <a:ext cx="1891635" cy="168307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4380" y="4173257"/>
            <a:ext cx="29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18571" y="4250201"/>
            <a:ext cx="13228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F2B20"/>
                </a:solidFill>
              </a:rPr>
              <a:t>Family</a:t>
            </a:r>
            <a:endParaRPr lang="en-US" sz="3200" b="1" dirty="0">
              <a:solidFill>
                <a:srgbClr val="2F2B20"/>
              </a:solidFill>
            </a:endParaRPr>
          </a:p>
        </p:txBody>
      </p:sp>
      <p:sp>
        <p:nvSpPr>
          <p:cNvPr id="21" name="Sun 20"/>
          <p:cNvSpPr/>
          <p:nvPr/>
        </p:nvSpPr>
        <p:spPr>
          <a:xfrm>
            <a:off x="2090058" y="2452657"/>
            <a:ext cx="1534472" cy="1065623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830835" y="2618871"/>
            <a:ext cx="0" cy="899409"/>
          </a:xfrm>
          <a:prstGeom prst="line">
            <a:avLst/>
          </a:prstGeom>
          <a:ln w="76200" cmpd="sng">
            <a:solidFill>
              <a:srgbClr val="2F2B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66271" y="2962763"/>
            <a:ext cx="555585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70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n 19"/>
          <p:cNvSpPr/>
          <p:nvPr/>
        </p:nvSpPr>
        <p:spPr>
          <a:xfrm>
            <a:off x="2090057" y="2452657"/>
            <a:ext cx="1178962" cy="131363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Rom. 6:16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5822" b="5822"/>
          <a:stretch>
            <a:fillRect/>
          </a:stretch>
        </p:blipFill>
        <p:spPr>
          <a:xfrm>
            <a:off x="4404993" y="1360102"/>
            <a:ext cx="3924235" cy="2158178"/>
          </a:xfrm>
        </p:spPr>
      </p:pic>
      <p:sp>
        <p:nvSpPr>
          <p:cNvPr id="4" name="Oval 3"/>
          <p:cNvSpPr/>
          <p:nvPr/>
        </p:nvSpPr>
        <p:spPr>
          <a:xfrm>
            <a:off x="912745" y="2029533"/>
            <a:ext cx="3783269" cy="38491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3200" b="1" dirty="0" smtClean="0">
              <a:solidFill>
                <a:srgbClr val="00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04380" y="3766289"/>
            <a:ext cx="1600613" cy="18517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95401" y="4388431"/>
            <a:ext cx="820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Job</a:t>
            </a:r>
          </a:p>
          <a:p>
            <a:r>
              <a:rPr lang="en-US" sz="3200" b="1" dirty="0"/>
              <a:t> </a:t>
            </a:r>
            <a:endParaRPr lang="en-US" dirty="0"/>
          </a:p>
        </p:txBody>
      </p:sp>
      <p:sp>
        <p:nvSpPr>
          <p:cNvPr id="8" name="Heart 7"/>
          <p:cNvSpPr/>
          <p:nvPr/>
        </p:nvSpPr>
        <p:spPr>
          <a:xfrm>
            <a:off x="912745" y="3766289"/>
            <a:ext cx="1891635" cy="1683076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4380" y="4173257"/>
            <a:ext cx="29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18571" y="4250201"/>
            <a:ext cx="13228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F2B20"/>
                </a:solidFill>
              </a:rPr>
              <a:t>Family</a:t>
            </a:r>
            <a:endParaRPr lang="en-US" sz="3200" b="1" dirty="0">
              <a:solidFill>
                <a:srgbClr val="2F2B20"/>
              </a:solidFill>
            </a:endParaRPr>
          </a:p>
        </p:txBody>
      </p:sp>
      <p:sp>
        <p:nvSpPr>
          <p:cNvPr id="21" name="Sun 20"/>
          <p:cNvSpPr/>
          <p:nvPr/>
        </p:nvSpPr>
        <p:spPr>
          <a:xfrm>
            <a:off x="2090058" y="2452657"/>
            <a:ext cx="1534472" cy="1065623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830835" y="2618871"/>
            <a:ext cx="0" cy="899409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66271" y="2962763"/>
            <a:ext cx="555585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13196" y="4411722"/>
            <a:ext cx="3016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II Tim. 3:16-17</a:t>
            </a:r>
          </a:p>
          <a:p>
            <a:r>
              <a:rPr lang="en-US" sz="3600" b="1" dirty="0" smtClean="0"/>
              <a:t>Col. 3:17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6561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68</TotalTime>
  <Words>63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Who Is In Charge?</vt:lpstr>
      <vt:lpstr>Rom. 6:16</vt:lpstr>
      <vt:lpstr>Rom. 6:16</vt:lpstr>
      <vt:lpstr>Rom. 6:16</vt:lpstr>
      <vt:lpstr>Rom. 6:16</vt:lpstr>
      <vt:lpstr>Rom. 6:16</vt:lpstr>
      <vt:lpstr>Rom. 6:16</vt:lpstr>
    </vt:vector>
  </TitlesOfParts>
  <Company>Eubank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In Charge?</dc:title>
  <dc:creator>Dale Robins</dc:creator>
  <cp:lastModifiedBy>Danny McKibben</cp:lastModifiedBy>
  <cp:revision>8</cp:revision>
  <dcterms:created xsi:type="dcterms:W3CDTF">2014-11-03T21:11:07Z</dcterms:created>
  <dcterms:modified xsi:type="dcterms:W3CDTF">2014-11-07T14:13:19Z</dcterms:modified>
</cp:coreProperties>
</file>