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1C19E-919F-4341-9458-EF753DFD62BA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535F3-DFBF-4863-AE2C-018A65AD87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3862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2386-7B92-DA40-B1A5-E2806D868F65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FD38A-9A3E-E44F-A001-4A1F0E839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2386-7B92-DA40-B1A5-E2806D868F65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D38A-9A3E-E44F-A001-4A1F0E839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BBFD38A-9A3E-E44F-A001-4A1F0E839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2386-7B92-DA40-B1A5-E2806D868F65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5-00332_grey-bar.png"/>
          <p:cNvPicPr>
            <a:picLocks noChangeAspect="1"/>
          </p:cNvPicPr>
          <p:nvPr userDrawn="1"/>
        </p:nvPicPr>
        <p:blipFill>
          <a:blip r:embed="rId3" cstate="print"/>
          <a:srcRect t="9333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1735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38125" y="5623686"/>
            <a:ext cx="8696325" cy="19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24877798"/>
      </p:ext>
    </p:extLst>
  </p:cSld>
  <p:clrMapOvr>
    <a:masterClrMapping/>
  </p:clrMapOvr>
  <p:transition spd="slow">
    <p:check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5-00332_grey-bar.png"/>
          <p:cNvPicPr>
            <a:picLocks noChangeAspect="1"/>
          </p:cNvPicPr>
          <p:nvPr userDrawn="1"/>
        </p:nvPicPr>
        <p:blipFill>
          <a:blip r:embed="rId2" cstate="print"/>
          <a:srcRect t="9333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2356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8125" y="5623432"/>
            <a:ext cx="8696325" cy="19050"/>
          </a:xfrm>
          <a:prstGeom prst="rect">
            <a:avLst/>
          </a:prstGeom>
          <a:noFill/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72886" y="4572000"/>
            <a:ext cx="7690114" cy="1066800"/>
          </a:xfrm>
          <a:effectLst>
            <a:reflection blurRad="6350" stA="52000" endA="300" endPos="35000" dir="5400000" sy="-100000" algn="bl" rotWithShape="0"/>
          </a:effectLst>
        </p:spPr>
        <p:txBody>
          <a:bodyPr anchor="t" anchorCtr="0">
            <a:noAutofit/>
            <a:scene3d>
              <a:camera prst="orthographicFront"/>
              <a:lightRig rig="flat" dir="t"/>
            </a:scene3d>
            <a:sp3d>
              <a:contourClr>
                <a:schemeClr val="accent4">
                  <a:lumMod val="50000"/>
                </a:schemeClr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xmlns="" val="1808991079"/>
      </p:ext>
    </p:extLst>
  </p:cSld>
  <p:clrMapOvr>
    <a:masterClrMapping/>
  </p:clrMapOvr>
  <p:transition spd="slow">
    <p:check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3589010"/>
      </p:ext>
    </p:extLst>
  </p:cSld>
  <p:clrMapOvr>
    <a:masterClrMapping/>
  </p:clrMapOvr>
  <p:transition spd="slow">
    <p:check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0060970"/>
      </p:ext>
    </p:extLst>
  </p:cSld>
  <p:clrMapOvr>
    <a:masterClrMapping/>
  </p:clrMapOvr>
  <p:transition spd="slow">
    <p:check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8003211"/>
      </p:ext>
    </p:extLst>
  </p:cSld>
  <p:clrMapOvr>
    <a:masterClrMapping/>
  </p:clrMapOvr>
  <p:transition spd="slow">
    <p:check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5141384"/>
      </p:ext>
    </p:extLst>
  </p:cSld>
  <p:clrMapOvr>
    <a:masterClrMapping/>
  </p:clrMapOvr>
  <p:transition spd="slow">
    <p:check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5038170"/>
      </p:ext>
    </p:extLst>
  </p:cSld>
  <p:clrMapOvr>
    <a:masterClrMapping/>
  </p:clrMapOvr>
  <p:transition spd="slow">
    <p:check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61558422"/>
      </p:ext>
    </p:extLst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2386-7B92-DA40-B1A5-E2806D868F65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BBFD38A-9A3E-E44F-A001-4A1F0E839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2749126"/>
      </p:ext>
    </p:extLst>
  </p:cSld>
  <p:clrMapOvr>
    <a:masterClrMapping/>
  </p:clrMapOvr>
  <p:transition spd="slow">
    <p:check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56165287"/>
      </p:ext>
    </p:extLst>
  </p:cSld>
  <p:clrMapOvr>
    <a:masterClrMapping/>
  </p:clrMapOvr>
  <p:transition spd="slow">
    <p:check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5-00332_grey-bar.png"/>
          <p:cNvPicPr>
            <a:picLocks noChangeAspect="1"/>
          </p:cNvPicPr>
          <p:nvPr userDrawn="1"/>
        </p:nvPicPr>
        <p:blipFill>
          <a:blip r:embed="rId2" cstate="print"/>
          <a:srcRect t="9333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2356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8125" y="5623432"/>
            <a:ext cx="8696325" cy="19050"/>
          </a:xfrm>
          <a:prstGeom prst="rect">
            <a:avLst/>
          </a:prstGeom>
          <a:noFill/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72886" y="4572000"/>
            <a:ext cx="7690114" cy="1066800"/>
          </a:xfrm>
          <a:effectLst>
            <a:reflection blurRad="6350" stA="52000" endA="300" endPos="35000" dir="5400000" sy="-100000" algn="bl" rotWithShape="0"/>
          </a:effectLst>
        </p:spPr>
        <p:txBody>
          <a:bodyPr anchor="t" anchorCtr="0">
            <a:noAutofit/>
            <a:scene3d>
              <a:camera prst="orthographicFront"/>
              <a:lightRig rig="flat" dir="t"/>
            </a:scene3d>
            <a:sp3d>
              <a:contourClr>
                <a:schemeClr val="accent4">
                  <a:lumMod val="50000"/>
                </a:schemeClr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xmlns="" val="2812892690"/>
      </p:ext>
    </p:extLst>
  </p:cSld>
  <p:clrMapOvr>
    <a:masterClrMapping/>
  </p:clrMapOvr>
  <p:transition spd="slow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2386-7B92-DA40-B1A5-E2806D868F65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FD38A-9A3E-E44F-A001-4A1F0E839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092386-7B92-DA40-B1A5-E2806D868F65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D38A-9A3E-E44F-A001-4A1F0E839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2386-7B92-DA40-B1A5-E2806D868F65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BBFD38A-9A3E-E44F-A001-4A1F0E839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2386-7B92-DA40-B1A5-E2806D868F65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BBFD38A-9A3E-E44F-A001-4A1F0E839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2386-7B92-DA40-B1A5-E2806D868F65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BFD38A-9A3E-E44F-A001-4A1F0E839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FD38A-9A3E-E44F-A001-4A1F0E839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2386-7B92-DA40-B1A5-E2806D868F65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BBFD38A-9A3E-E44F-A001-4A1F0E839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092386-7B92-DA40-B1A5-E2806D868F65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092386-7B92-DA40-B1A5-E2806D868F65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FD38A-9A3E-E44F-A001-4A1F0E839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9480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hecker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chemeClr val="accent2">
                  <a:lumMod val="50000"/>
                </a:schemeClr>
              </a:gs>
              <a:gs pos="36000">
                <a:schemeClr val="accent2">
                  <a:lumMod val="75000"/>
                </a:schemeClr>
              </a:gs>
              <a:gs pos="86000">
                <a:schemeClr val="accent2">
                  <a:lumMod val="50000"/>
                </a:schemeClr>
              </a:gs>
            </a:gsLst>
            <a:lin ang="5400000" scaled="0"/>
            <a:tileRect/>
          </a:gradFill>
          <a:effectLst/>
          <a:latin typeface="+mj-lt"/>
          <a:ea typeface="+mn-ea"/>
          <a:cs typeface="Arial" charset="0"/>
        </a:defRPr>
      </a:lvl1pPr>
    </p:titleStyle>
    <p:bodyStyle>
      <a:lvl1pPr marL="460375" indent="-4603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854075" indent="-39370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258888" indent="-404813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55763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941513" indent="-4000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Eph. 4:1-6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What Unites This  Church?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39340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Unites This Church?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 </a:t>
            </a:r>
            <a:r>
              <a:rPr lang="en-US" sz="3600" b="1" dirty="0" smtClean="0"/>
              <a:t>Savior </a:t>
            </a:r>
            <a:r>
              <a:rPr lang="en-US" sz="3600" b="1" dirty="0" smtClean="0"/>
              <a:t>we can serve.</a:t>
            </a:r>
          </a:p>
          <a:p>
            <a:r>
              <a:rPr lang="en-US" sz="3600" b="1" dirty="0" smtClean="0"/>
              <a:t>A book we can understand.</a:t>
            </a:r>
          </a:p>
          <a:p>
            <a:r>
              <a:rPr lang="en-US" sz="3600" b="1" dirty="0" smtClean="0"/>
              <a:t>A race we can run.</a:t>
            </a:r>
          </a:p>
          <a:p>
            <a:r>
              <a:rPr lang="en-US" sz="3600" b="1" dirty="0" smtClean="0"/>
              <a:t>A foe we can fight.</a:t>
            </a:r>
          </a:p>
          <a:p>
            <a:r>
              <a:rPr lang="en-US" sz="3600" b="1" dirty="0" smtClean="0"/>
              <a:t>A faith we can keep.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38961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Light Grey Segoe 4X3">
  <a:themeElements>
    <a:clrScheme name="5-00332 CSO Summit 2008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ECDFA7"/>
      </a:accent1>
      <a:accent2>
        <a:srgbClr val="4F6E9B"/>
      </a:accent2>
      <a:accent3>
        <a:srgbClr val="936553"/>
      </a:accent3>
      <a:accent4>
        <a:srgbClr val="88A17B"/>
      </a:accent4>
      <a:accent5>
        <a:srgbClr val="B8977E"/>
      </a:accent5>
      <a:accent6>
        <a:srgbClr val="99B5D3"/>
      </a:accent6>
      <a:hlink>
        <a:srgbClr val="050595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4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31</TotalTime>
  <Words>43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Civic</vt:lpstr>
      <vt:lpstr>1_Light Grey Segoe 4X3</vt:lpstr>
      <vt:lpstr>What Unites This  Church?</vt:lpstr>
      <vt:lpstr>What Unites This Church?</vt:lpstr>
    </vt:vector>
  </TitlesOfParts>
  <Company>Eubank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Unites This  Church?</dc:title>
  <dc:creator>Dale Robins</dc:creator>
  <cp:lastModifiedBy>Danny McKibben</cp:lastModifiedBy>
  <cp:revision>4</cp:revision>
  <dcterms:created xsi:type="dcterms:W3CDTF">2014-11-03T20:23:12Z</dcterms:created>
  <dcterms:modified xsi:type="dcterms:W3CDTF">2014-11-04T01:28:44Z</dcterms:modified>
</cp:coreProperties>
</file>