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7"/>
  </p:notesMasterIdLst>
  <p:sldIdLst>
    <p:sldId id="256" r:id="rId3"/>
    <p:sldId id="258" r:id="rId4"/>
    <p:sldId id="260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FF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98" y="-5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C9987-AE10-4685-9B5B-4577F1D5BB4C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454A-404F-4DF1-8F43-7DDF83BF3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88653-9FA1-4A98-B538-8714055CF760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169320"/>
          </a:xfrm>
        </p:spPr>
        <p:txBody>
          <a:bodyPr>
            <a:normAutofit/>
          </a:bodyPr>
          <a:lstStyle>
            <a:lvl1pPr marL="0" marR="36576" indent="0" algn="r"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BF1CCF-7666-4D44-83CF-B1D9081B196F}" type="datetime1">
              <a:rPr lang="en-US" smtClean="0"/>
              <a:pPr/>
              <a:t>7/5/2015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317-6CCF-44A4-B99C-75730E0DA706}" type="datetime1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/>
              <a:pPr/>
              <a:t>7/5/2015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362700"/>
            <a:ext cx="2133600" cy="304800"/>
          </a:xfrm>
        </p:spPr>
        <p:txBody>
          <a:bodyPr/>
          <a:lstStyle/>
          <a:p>
            <a:fld id="{4C3E4E52-550E-4B84-9D4F-14979F5A0D6E}" type="datetime1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366669"/>
            <a:ext cx="4260056" cy="300831"/>
          </a:xfrm>
        </p:spPr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 smtClean="0"/>
              <a:pPr/>
              <a:t>7/5/2015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5957668"/>
          </a:xfrm>
        </p:spPr>
        <p:txBody>
          <a:bodyPr vert="vert270" anchor="b"/>
          <a:lstStyle>
            <a:lvl1pPr marL="0" algn="ctr">
              <a:defRPr sz="3300" b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2909668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282127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2897476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350924"/>
            <a:ext cx="6858000" cy="2897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02F-3A95-4944-9ABC-E1DA10A11467}" type="datetime1">
              <a:rPr lang="en-US" smtClean="0"/>
              <a:pPr/>
              <a:t>7/5/2015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A8D-4D3E-4B4C-B199-3FF96543B789}" type="datetime1">
              <a:rPr lang="en-US" smtClean="0"/>
              <a:pPr/>
              <a:t>7/5/2015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7121-7AB3-44A9-B455-30D9FB40A79E}" type="datetime1">
              <a:rPr lang="en-US" smtClean="0"/>
              <a:pPr/>
              <a:t>7/5/2015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883105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88310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2836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7799-E3A9-4516-B428-D2DCE16620CD}" type="datetime1">
              <a:rPr lang="en-US" smtClean="0"/>
              <a:pPr/>
              <a:t>7/5/2015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097504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264834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638800"/>
            <a:ext cx="7333488" cy="6096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88B-20E5-4279-9389-143F269CFCDC}" type="datetime1">
              <a:rPr lang="en-US" smtClean="0"/>
              <a:pPr/>
              <a:t>7/5/2015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ABAC977-30FA-477C-9A84-AFCB3E072BCA}" type="datetime1">
              <a:rPr lang="en-US" smtClean="0"/>
              <a:pPr/>
              <a:t>7/5/2015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365748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The Story of Noah</a:t>
            </a:r>
            <a:endParaRPr lang="en-US" sz="54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Ezk.14:20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534400" cy="5943600"/>
          </a:xfrm>
        </p:spPr>
        <p:txBody>
          <a:bodyPr>
            <a:normAutofit lnSpcReduction="10000"/>
          </a:bodyPr>
          <a:lstStyle/>
          <a:p>
            <a:pPr>
              <a:buClr>
                <a:schemeClr val="tx2"/>
              </a:buClr>
              <a:buSzPct val="101000"/>
            </a:pPr>
            <a:r>
              <a:rPr lang="en-US" b="1" dirty="0" smtClean="0"/>
              <a:t>Wickedness Was the Problem,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Ch.6:1-7</a:t>
            </a:r>
          </a:p>
          <a:p>
            <a:pPr>
              <a:buClr>
                <a:schemeClr val="tx2"/>
              </a:buClr>
              <a:buSzPct val="101000"/>
            </a:pPr>
            <a:r>
              <a:rPr lang="en-US" b="1" dirty="0" smtClean="0"/>
              <a:t>Noah Found Grace,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vs.8,   Eph.2:8</a:t>
            </a:r>
          </a:p>
          <a:p>
            <a:pPr>
              <a:buClr>
                <a:schemeClr val="tx2"/>
              </a:buClr>
              <a:buSzPct val="101000"/>
            </a:pPr>
            <a:r>
              <a:rPr lang="en-US" b="1" dirty="0" smtClean="0"/>
              <a:t>Noah Was A Just Man,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vs.9,  Heb.11:7</a:t>
            </a:r>
          </a:p>
          <a:p>
            <a:pPr>
              <a:buClr>
                <a:schemeClr val="tx2"/>
              </a:buClr>
              <a:buSzPct val="101000"/>
            </a:pPr>
            <a:r>
              <a:rPr lang="en-US" b="1" dirty="0" smtClean="0"/>
              <a:t>Make Thee An Ark,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vs.13-21</a:t>
            </a:r>
          </a:p>
          <a:p>
            <a:pPr>
              <a:buClr>
                <a:schemeClr val="tx2"/>
              </a:buClr>
              <a:buSzPct val="101000"/>
            </a:pPr>
            <a:r>
              <a:rPr lang="en-US" b="1" dirty="0" smtClean="0"/>
              <a:t>Noah Was Obedient,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vs.22,   Heb.11:7</a:t>
            </a:r>
          </a:p>
          <a:p>
            <a:pPr>
              <a:buClr>
                <a:schemeClr val="tx2"/>
              </a:buClr>
              <a:buSzPct val="101000"/>
            </a:pPr>
            <a:r>
              <a:rPr lang="en-US" b="1" dirty="0" smtClean="0"/>
              <a:t>The Final Week Before the Flood,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Ch.7:1-10</a:t>
            </a:r>
          </a:p>
          <a:p>
            <a:pPr>
              <a:buClr>
                <a:schemeClr val="tx2"/>
              </a:buClr>
              <a:buSzPct val="101000"/>
            </a:pPr>
            <a:r>
              <a:rPr lang="en-US" b="1" dirty="0" smtClean="0"/>
              <a:t>The Flood Came,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vs.11-24</a:t>
            </a:r>
          </a:p>
          <a:p>
            <a:pPr>
              <a:buClr>
                <a:schemeClr val="tx2"/>
              </a:buClr>
              <a:buSzPct val="101000"/>
            </a:pPr>
            <a:r>
              <a:rPr lang="en-US" b="1" dirty="0" smtClean="0"/>
              <a:t>The Waters Subsides,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Ch.8:1-14</a:t>
            </a:r>
          </a:p>
          <a:p>
            <a:pPr>
              <a:buClr>
                <a:schemeClr val="tx2"/>
              </a:buClr>
              <a:buSzPct val="101000"/>
            </a:pPr>
            <a:r>
              <a:rPr lang="en-US" b="1" dirty="0" smtClean="0"/>
              <a:t>Noah leaves the Ark &amp; Worships,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vs.15-20</a:t>
            </a:r>
          </a:p>
          <a:p>
            <a:pPr>
              <a:buClr>
                <a:schemeClr val="tx2"/>
              </a:buClr>
              <a:buSzPct val="101000"/>
            </a:pPr>
            <a:r>
              <a:rPr lang="en-US" b="1" dirty="0" smtClean="0"/>
              <a:t>God’s Promise,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8:21-22</a:t>
            </a:r>
          </a:p>
          <a:p>
            <a:pPr>
              <a:buClr>
                <a:schemeClr val="tx2"/>
              </a:buClr>
              <a:buSzPct val="101000"/>
            </a:pPr>
            <a:r>
              <a:rPr lang="en-US" b="1" dirty="0" smtClean="0"/>
              <a:t>Token of the Covenant,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Ch.9:9-17</a:t>
            </a:r>
          </a:p>
          <a:p>
            <a:pPr>
              <a:buClr>
                <a:schemeClr val="tx2"/>
              </a:buClr>
              <a:buSzPct val="101000"/>
            </a:pPr>
            <a:endParaRPr lang="en-US" b="1" dirty="0" smtClean="0"/>
          </a:p>
          <a:p>
            <a:pPr>
              <a:buClr>
                <a:schemeClr val="tx2"/>
              </a:buClr>
              <a:buSzPct val="101000"/>
            </a:pPr>
            <a:endParaRPr lang="en-US" b="1" dirty="0" smtClean="0"/>
          </a:p>
          <a:p>
            <a:pPr>
              <a:buClr>
                <a:schemeClr val="tx2"/>
              </a:buClr>
              <a:buSzPct val="101000"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153400" cy="9906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</a:rPr>
              <a:t>The Story of Noah 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Gen.6-8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91600" cy="54133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Flee To The Ark of Safety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5486400"/>
          </a:xfrm>
        </p:spPr>
        <p:txBody>
          <a:bodyPr>
            <a:normAutofit/>
          </a:bodyPr>
          <a:lstStyle/>
          <a:p>
            <a:pPr marL="609600" indent="-609600" eaLnBrk="1" hangingPunct="1">
              <a:buClr>
                <a:srgbClr val="C00000"/>
              </a:buClr>
              <a:buSzPct val="84000"/>
              <a:buFont typeface="Wingdings" pitchFamily="2" charset="2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</a:rPr>
              <a:t>Hear the Gospel of Christ, Rom.10:17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marL="609600" indent="-609600" eaLnBrk="1" hangingPunct="1">
              <a:buClr>
                <a:srgbClr val="C00000"/>
              </a:buClr>
              <a:buSzPct val="84000"/>
              <a:buFont typeface="Wingdings" pitchFamily="2" charset="2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</a:rPr>
              <a:t>Believe in Jesus Christ,  Jn.1:12</a:t>
            </a:r>
            <a:endParaRPr lang="en-US" sz="800" b="1" dirty="0" smtClean="0">
              <a:solidFill>
                <a:srgbClr val="C00000"/>
              </a:solidFill>
            </a:endParaRPr>
          </a:p>
          <a:p>
            <a:pPr marL="609600" indent="-609600" eaLnBrk="1" hangingPunct="1">
              <a:buClr>
                <a:srgbClr val="C00000"/>
              </a:buClr>
              <a:buSzPct val="84000"/>
              <a:buFont typeface="Wingdings" pitchFamily="2" charset="2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</a:rPr>
              <a:t>Repent and Turn to God</a:t>
            </a:r>
            <a:r>
              <a:rPr lang="en-US" sz="3200" b="1" dirty="0" smtClean="0">
                <a:solidFill>
                  <a:srgbClr val="C00000"/>
                </a:solidFill>
              </a:rPr>
              <a:t>, </a:t>
            </a:r>
            <a:r>
              <a:rPr lang="en-US" sz="2800" b="1" dirty="0" smtClean="0">
                <a:solidFill>
                  <a:srgbClr val="C00000"/>
                </a:solidFill>
              </a:rPr>
              <a:t>Luke 13:3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marL="609600" indent="-609600" eaLnBrk="1" hangingPunct="1">
              <a:buClr>
                <a:srgbClr val="C00000"/>
              </a:buClr>
              <a:buSzPct val="84000"/>
              <a:buFont typeface="Wingdings" pitchFamily="2" charset="2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</a:rPr>
              <a:t>Confess Jesus Before Men</a:t>
            </a:r>
            <a:r>
              <a:rPr lang="en-US" sz="3200" b="1" dirty="0" smtClean="0">
                <a:solidFill>
                  <a:srgbClr val="C00000"/>
                </a:solidFill>
              </a:rPr>
              <a:t>,  </a:t>
            </a:r>
            <a:r>
              <a:rPr lang="en-US" sz="2800" b="1" dirty="0" smtClean="0">
                <a:solidFill>
                  <a:srgbClr val="C00000"/>
                </a:solidFill>
              </a:rPr>
              <a:t>Rom.10:9-10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marL="609600" indent="-609600" eaLnBrk="1" hangingPunct="1">
              <a:buClr>
                <a:srgbClr val="C00000"/>
              </a:buClr>
              <a:buSzPct val="84000"/>
              <a:buFont typeface="Wingdings" pitchFamily="2" charset="2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</a:rPr>
              <a:t>Baptism Saves Us, 1 Pet.3:21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marL="609600" indent="-609600" eaLnBrk="1" hangingPunct="1">
              <a:buClr>
                <a:srgbClr val="C00000"/>
              </a:buClr>
              <a:buSzPct val="84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         ---------------------------------</a:t>
            </a:r>
          </a:p>
          <a:p>
            <a:pPr marL="609600" indent="-609600"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/>
                </a:solidFill>
              </a:rPr>
              <a:t>Grow and Seek The Lord</a:t>
            </a:r>
            <a:r>
              <a:rPr lang="en-US" sz="4000" b="1" dirty="0" smtClean="0">
                <a:solidFill>
                  <a:schemeClr val="tx2"/>
                </a:solidFill>
              </a:rPr>
              <a:t>,  </a:t>
            </a:r>
            <a:r>
              <a:rPr lang="en-US" sz="2800" b="1" dirty="0" smtClean="0">
                <a:solidFill>
                  <a:schemeClr val="tx2"/>
                </a:solidFill>
              </a:rPr>
              <a:t>Col.3:1-4</a:t>
            </a:r>
            <a:endParaRPr lang="en-US" sz="3200" b="1" dirty="0" smtClean="0">
              <a:solidFill>
                <a:schemeClr val="tx2"/>
              </a:solidFill>
            </a:endParaRPr>
          </a:p>
          <a:p>
            <a:pPr marL="609600" indent="-609600"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/>
                </a:solidFill>
              </a:rPr>
              <a:t>2</a:t>
            </a:r>
            <a:r>
              <a:rPr lang="en-US" sz="2800" b="1" baseline="30000" dirty="0" smtClean="0">
                <a:solidFill>
                  <a:schemeClr val="tx2"/>
                </a:solidFill>
              </a:rPr>
              <a:t>nd</a:t>
            </a:r>
            <a:r>
              <a:rPr lang="en-US" sz="2800" b="1" dirty="0" smtClean="0">
                <a:solidFill>
                  <a:schemeClr val="tx2"/>
                </a:solidFill>
              </a:rPr>
              <a:t> Law of Pardon If We Err</a:t>
            </a:r>
            <a:r>
              <a:rPr lang="en-US" sz="3200" b="1" dirty="0" smtClean="0">
                <a:solidFill>
                  <a:schemeClr val="tx2"/>
                </a:solidFill>
              </a:rPr>
              <a:t>: </a:t>
            </a:r>
            <a:r>
              <a:rPr lang="en-US" sz="2800" b="1" dirty="0" smtClean="0">
                <a:solidFill>
                  <a:schemeClr val="tx2"/>
                </a:solidFill>
              </a:rPr>
              <a:t>Repent and Pray God</a:t>
            </a:r>
            <a:r>
              <a:rPr lang="en-US" sz="3200" b="1" dirty="0" smtClean="0">
                <a:solidFill>
                  <a:schemeClr val="tx2"/>
                </a:solidFill>
              </a:rPr>
              <a:t>  </a:t>
            </a:r>
            <a:r>
              <a:rPr lang="en-US" sz="2800" b="1" dirty="0" smtClean="0">
                <a:solidFill>
                  <a:schemeClr val="tx2"/>
                </a:solidFill>
              </a:rPr>
              <a:t>Acts 8:22</a:t>
            </a:r>
            <a:endParaRPr lang="en-US" sz="32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 autoUpdateAnimBg="0"/>
      <p:bldP spid="32771" grpId="0" build="p" autoUpdateAnimBg="0" advAuto="10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6554" y="5486400"/>
            <a:ext cx="1809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33CC"/>
                </a:solidFill>
              </a:rPr>
              <a:t>Thanks </a:t>
            </a:r>
            <a:r>
              <a:rPr lang="en-US" sz="2800" b="1" dirty="0" smtClean="0">
                <a:solidFill>
                  <a:srgbClr val="00FF00"/>
                </a:solidFill>
              </a:rPr>
              <a:t>For </a:t>
            </a:r>
            <a:r>
              <a:rPr lang="en-US" sz="2800" b="1" dirty="0" smtClean="0">
                <a:solidFill>
                  <a:srgbClr val="0066FF"/>
                </a:solidFill>
              </a:rPr>
              <a:t>Coming</a:t>
            </a:r>
            <a:endParaRPr lang="en-US" sz="28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esPropPres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DF76E17-4C45-4ED6-B926-849D8EB4B3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SalesPropPres</Template>
  <TotalTime>0</TotalTime>
  <Words>148</Words>
  <Application>Microsoft Office PowerPoint</Application>
  <PresentationFormat>On-screen Show (4:3)</PresentationFormat>
  <Paragraphs>27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SalesPropPres</vt:lpstr>
      <vt:lpstr>The Story of Noah</vt:lpstr>
      <vt:lpstr>The Story of Noah  Gen.6-8</vt:lpstr>
      <vt:lpstr>Flee To The Ark of Safety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2015-07-05T19:32:15Z</dcterms:created>
  <dcterms:modified xsi:type="dcterms:W3CDTF">2015-07-05T21:29:42Z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TC102202139990</vt:lpwstr>
  </property>
</Properties>
</file>