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6F20F-6332-4CC2-AD8D-FBC5F13DDAB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366A4-DAB5-4281-BFB2-360B094E4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A824896F-7755-466F-8C35-EAFD8CA4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6374-977E-4424-935F-A12D278A2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996215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2306-EA26-4CD1-AF4E-2B0594819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48220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5CE18-FEDB-42B8-B312-8B3BA77B2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52473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F8B2E-FEF9-4C06-A6EA-B5CD37F65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3906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9954-B703-4A44-A9C2-064BB611D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276503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AB69-F4F1-4209-9B61-7037FCEB2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29201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AAFB4-FDB7-4E54-B52B-447C3A700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474955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D672-B12B-4FAA-A631-9CA5B5C581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77610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E704-AC6B-47FB-BDE9-3FAF54BE9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010985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0965-0726-4D60-93AC-F14691D53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2170718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BEE4D5E0-1087-42AD-AF1E-CF6E852B75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914400"/>
          </a:xfrm>
        </p:spPr>
        <p:txBody>
          <a:bodyPr/>
          <a:lstStyle/>
          <a:p>
            <a:r>
              <a:rPr lang="en-US" sz="5400" dirty="0" smtClean="0"/>
              <a:t>“The Second Psalm”</a:t>
            </a:r>
            <a:endParaRPr lang="en-US" sz="54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6350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Acts 13:26-34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6705600" cy="762000"/>
          </a:xfrm>
        </p:spPr>
        <p:txBody>
          <a:bodyPr/>
          <a:lstStyle/>
          <a:p>
            <a:r>
              <a:rPr lang="en-US" dirty="0" smtClean="0"/>
              <a:t>The Second Psalm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839200" cy="6324600"/>
          </a:xfrm>
        </p:spPr>
        <p:txBody>
          <a:bodyPr/>
          <a:lstStyle/>
          <a:p>
            <a:r>
              <a:rPr lang="en-US" sz="3100" dirty="0" smtClean="0"/>
              <a:t>Is</a:t>
            </a:r>
            <a:r>
              <a:rPr lang="en-US" sz="3100" i="1" dirty="0" smtClean="0"/>
              <a:t> </a:t>
            </a:r>
            <a:r>
              <a:rPr lang="en-US" sz="3100" dirty="0" smtClean="0"/>
              <a:t>Messianic in Nature, </a:t>
            </a:r>
            <a:r>
              <a:rPr lang="en-US" sz="3100" dirty="0" smtClean="0">
                <a:solidFill>
                  <a:schemeClr val="accent1"/>
                </a:solidFill>
              </a:rPr>
              <a:t>Acts 13:33, Acts 4:21-31</a:t>
            </a:r>
          </a:p>
          <a:p>
            <a:r>
              <a:rPr lang="en-US" sz="3100" dirty="0" smtClean="0"/>
              <a:t>Fighting Against God is Futile.  </a:t>
            </a:r>
            <a:r>
              <a:rPr lang="en-US" sz="3100" dirty="0" smtClean="0">
                <a:solidFill>
                  <a:schemeClr val="accent1"/>
                </a:solidFill>
              </a:rPr>
              <a:t>Vs.1-3</a:t>
            </a:r>
          </a:p>
          <a:p>
            <a:r>
              <a:rPr lang="en-US" sz="3100" dirty="0" smtClean="0"/>
              <a:t>God Just Laughs</a:t>
            </a:r>
            <a:r>
              <a:rPr lang="en-US" sz="3100" smtClean="0"/>
              <a:t>, He Will </a:t>
            </a:r>
            <a:r>
              <a:rPr lang="en-US" sz="3100" dirty="0" smtClean="0"/>
              <a:t>Make Sport </a:t>
            </a:r>
            <a:r>
              <a:rPr lang="en-US" sz="3100" dirty="0" smtClean="0">
                <a:solidFill>
                  <a:schemeClr val="accent1"/>
                </a:solidFill>
              </a:rPr>
              <a:t>vs.4</a:t>
            </a:r>
          </a:p>
          <a:p>
            <a:r>
              <a:rPr lang="en-US" sz="3100" dirty="0" smtClean="0"/>
              <a:t>Later God will Answer in Wrath, </a:t>
            </a:r>
            <a:r>
              <a:rPr lang="en-US" sz="3100" dirty="0" smtClean="0">
                <a:solidFill>
                  <a:schemeClr val="accent1"/>
                </a:solidFill>
              </a:rPr>
              <a:t>vs.5, Matt.3:12</a:t>
            </a:r>
          </a:p>
          <a:p>
            <a:r>
              <a:rPr lang="en-US" sz="3100" dirty="0" smtClean="0"/>
              <a:t>Christ Was Enthroned in Heaven, </a:t>
            </a:r>
            <a:r>
              <a:rPr lang="en-US" sz="3100" dirty="0" smtClean="0">
                <a:solidFill>
                  <a:schemeClr val="accent1"/>
                </a:solidFill>
              </a:rPr>
              <a:t>vs.6, Dan.7:13-14</a:t>
            </a:r>
          </a:p>
          <a:p>
            <a:r>
              <a:rPr lang="en-US" sz="3100" dirty="0" smtClean="0"/>
              <a:t>Jesus Was raised From the Dead, </a:t>
            </a:r>
            <a:r>
              <a:rPr lang="en-US" sz="3100" dirty="0" smtClean="0">
                <a:solidFill>
                  <a:schemeClr val="accent1"/>
                </a:solidFill>
              </a:rPr>
              <a:t>vs.7, Ac.13:33-34</a:t>
            </a:r>
          </a:p>
          <a:p>
            <a:r>
              <a:rPr lang="en-US" sz="3100" dirty="0" smtClean="0"/>
              <a:t>The Gospel is For Everyone, </a:t>
            </a:r>
            <a:r>
              <a:rPr lang="en-US" sz="3100" dirty="0" smtClean="0">
                <a:solidFill>
                  <a:schemeClr val="accent1"/>
                </a:solidFill>
              </a:rPr>
              <a:t>vs.8, Rev.14:6-7</a:t>
            </a:r>
          </a:p>
          <a:p>
            <a:r>
              <a:rPr lang="en-US" sz="3100" dirty="0" smtClean="0"/>
              <a:t>The Rod of Punishment for Rebellious, </a:t>
            </a:r>
            <a:r>
              <a:rPr lang="en-US" sz="3100" dirty="0" smtClean="0">
                <a:solidFill>
                  <a:schemeClr val="accent1"/>
                </a:solidFill>
              </a:rPr>
              <a:t>vs.9, Ps.110:2</a:t>
            </a:r>
          </a:p>
          <a:p>
            <a:r>
              <a:rPr lang="en-US" sz="3100" dirty="0" smtClean="0"/>
              <a:t>From Kings Downward, All are Warned, </a:t>
            </a:r>
            <a:r>
              <a:rPr lang="en-US" sz="3100" dirty="0" smtClean="0">
                <a:solidFill>
                  <a:schemeClr val="accent1"/>
                </a:solidFill>
              </a:rPr>
              <a:t>vs.10</a:t>
            </a:r>
          </a:p>
          <a:p>
            <a:r>
              <a:rPr lang="en-US" sz="3100" dirty="0" smtClean="0"/>
              <a:t>How to Serve God, </a:t>
            </a:r>
            <a:r>
              <a:rPr lang="en-US" sz="3100" dirty="0" smtClean="0">
                <a:solidFill>
                  <a:schemeClr val="accent1"/>
                </a:solidFill>
              </a:rPr>
              <a:t>vs.11</a:t>
            </a:r>
          </a:p>
          <a:p>
            <a:r>
              <a:rPr lang="en-US" sz="3100" dirty="0" smtClean="0"/>
              <a:t>Love Jesus or Suffer the Consequences, </a:t>
            </a:r>
            <a:r>
              <a:rPr lang="en-US" dirty="0" smtClean="0">
                <a:solidFill>
                  <a:schemeClr val="accent1"/>
                </a:solidFill>
              </a:rPr>
              <a:t>vs.12, 1Cor.16:22</a:t>
            </a:r>
            <a:endParaRPr lang="en-US" sz="3100" dirty="0" smtClean="0">
              <a:solidFill>
                <a:schemeClr val="accent1"/>
              </a:solidFill>
            </a:endParaRPr>
          </a:p>
          <a:p>
            <a:endParaRPr lang="en-US" sz="3100" dirty="0" smtClean="0"/>
          </a:p>
          <a:p>
            <a:endParaRPr lang="en-US" sz="31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1"/>
            <a:ext cx="8001000" cy="752128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3"/>
                </a:solidFill>
                <a:effectLst/>
                <a:latin typeface="Arial Rounded MT Bold" pitchFamily="34" charset="0"/>
              </a:rPr>
              <a:t>The Scheme of Redemption</a:t>
            </a:r>
            <a:endParaRPr lang="en-US" sz="4000" b="1" dirty="0">
              <a:solidFill>
                <a:schemeClr val="accent3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5334000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dirty="0"/>
              <a:t>Hear the gospel of Christ,  Acts </a:t>
            </a:r>
            <a:r>
              <a:rPr lang="en-US" sz="3200" dirty="0" smtClean="0"/>
              <a:t>18:8</a:t>
            </a:r>
            <a:endParaRPr lang="en-US" sz="1800" dirty="0"/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dirty="0"/>
              <a:t>Believe in Jesus Christ,   Acts 16:31</a:t>
            </a:r>
            <a:endParaRPr lang="en-US" sz="1000" dirty="0"/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dirty="0"/>
              <a:t>Repent and Turn to God,  Acts 17:30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dirty="0"/>
              <a:t>Confess Jesus Before Men,  Acts 8:37</a:t>
            </a:r>
            <a:endParaRPr lang="en-US" dirty="0"/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200" dirty="0"/>
              <a:t>Be Baptized For Forgiveness,  Acts 2:38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None/>
              <a:defRPr/>
            </a:pPr>
            <a:r>
              <a:rPr lang="en-US" sz="3200" dirty="0"/>
              <a:t>     ---------------------------------------</a:t>
            </a:r>
            <a:endParaRPr lang="en-US" dirty="0"/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030A0"/>
                </a:solidFill>
              </a:rPr>
              <a:t>Cleave Unto The Lord, 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sz="3200" dirty="0">
                <a:solidFill>
                  <a:srgbClr val="7030A0"/>
                </a:solidFill>
              </a:rPr>
              <a:t>Acts 11:23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030A0"/>
                </a:solidFill>
              </a:rPr>
              <a:t>If Err From The Truth: Repent &amp; Pray God  Acts 8:22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CommunicatingBadNews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293D44-CF12-42FB-A90A-456DFC87D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CommunicatingBadNews</Template>
  <TotalTime>134</TotalTime>
  <Words>172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CommunicatingBadNews</vt:lpstr>
      <vt:lpstr>“The Second Psalm”</vt:lpstr>
      <vt:lpstr>The Second Psalm</vt:lpstr>
      <vt:lpstr>The Scheme of Redemption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Psalm</dc:title>
  <dc:creator>Owner</dc:creator>
  <cp:keywords/>
  <cp:lastModifiedBy>Danny McKibben</cp:lastModifiedBy>
  <cp:revision>21</cp:revision>
  <cp:lastPrinted>1601-01-01T00:00:00Z</cp:lastPrinted>
  <dcterms:created xsi:type="dcterms:W3CDTF">2015-01-11T19:47:57Z</dcterms:created>
  <dcterms:modified xsi:type="dcterms:W3CDTF">2015-01-12T01:24:53Z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