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</p:sldMasterIdLst>
  <p:notesMasterIdLst>
    <p:notesMasterId r:id="rId6"/>
  </p:notesMasterIdLst>
  <p:sldIdLst>
    <p:sldId id="262" r:id="rId3"/>
    <p:sldId id="269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DD77D-DA53-4448-BF7E-075FBE2BA3CB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F5264-12DC-43B5-AA50-D12792F0F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95AE937B-6C6D-44F7-A733-B15D0763262C}" type="datetime8">
              <a:rPr lang="en-US" sz="1200" smtClean="0">
                <a:latin typeface="Times New Roman" pitchFamily="18" charset="0"/>
              </a:rPr>
              <a:pPr/>
              <a:t>5/31/2015 9:27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4527B359-D5AC-4B1F-ABD9-4746BB7FBF5C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461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2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2EC06-820F-4D50-9223-25E8AAC43F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772400" cy="14097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6400800" cy="530225"/>
          </a:xfrm>
        </p:spPr>
        <p:txBody>
          <a:bodyPr/>
          <a:lstStyle>
            <a:lvl1pPr marL="0" indent="0">
              <a:buFont typeface="Wingdings" pitchFamily="2" charset="2"/>
              <a:buNone/>
              <a:defRPr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304800"/>
            <a:ext cx="2097087" cy="3324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713" y="304800"/>
            <a:ext cx="6143625" cy="3324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3" y="304800"/>
            <a:ext cx="8393112" cy="750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1414463"/>
            <a:ext cx="4117975" cy="2214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850" y="1414463"/>
            <a:ext cx="4117975" cy="103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850" y="2597150"/>
            <a:ext cx="4117975" cy="103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460" y="381000"/>
            <a:ext cx="6705600" cy="1421928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752600" y="3657600"/>
            <a:ext cx="6629400" cy="6463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990600" y="1905000"/>
            <a:ext cx="7162800" cy="1219200"/>
          </a:xfrm>
        </p:spPr>
        <p:txBody>
          <a:bodyPr/>
          <a:lstStyle>
            <a:lvl1pPr>
              <a:buFont typeface="Arial" pitchFamily="34" charset="0"/>
              <a:buNone/>
              <a:defRPr sz="960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  <p:transition spd="slow">
    <p:whee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460" y="381000"/>
            <a:ext cx="6705600" cy="1421928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752600" y="3657600"/>
            <a:ext cx="6629400" cy="6463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990600" y="1905000"/>
            <a:ext cx="7162800" cy="1219200"/>
          </a:xfrm>
        </p:spPr>
        <p:txBody>
          <a:bodyPr/>
          <a:lstStyle>
            <a:lvl1pPr>
              <a:buFont typeface="Arial" pitchFamily="34" charset="0"/>
              <a:buNone/>
              <a:defRPr sz="960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7063" y="1654175"/>
            <a:ext cx="7772400" cy="14097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1350" y="4646613"/>
            <a:ext cx="7861300" cy="585787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1414463"/>
            <a:ext cx="4117975" cy="221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414463"/>
            <a:ext cx="4117975" cy="221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304800"/>
            <a:ext cx="83931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1414463"/>
            <a:ext cx="83883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61" r:id="rId15"/>
  </p:sldLayoutIdLst>
  <p:transition spd="slow">
    <p:wheel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2pPr>
      <a:lvl3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3pPr>
      <a:lvl4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4pPr>
      <a:lvl5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9pPr>
    </p:titleStyle>
    <p:bodyStyle>
      <a:lvl1pPr marL="460375" indent="-4603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8838" indent="-3968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54125" indent="-3937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7025" indent="-34131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882775" indent="-28416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701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0273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845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9417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Grp="1" noChangeArrowheads="1"/>
          </p:cNvSpPr>
          <p:nvPr>
            <p:ph type="title"/>
          </p:nvPr>
        </p:nvSpPr>
        <p:spPr>
          <a:xfrm>
            <a:off x="1219200" y="2290870"/>
            <a:ext cx="6705600" cy="757130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en-US" dirty="0" smtClean="0"/>
              <a:t>The Plan of God in Christ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2362200" y="3733800"/>
            <a:ext cx="3276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Ephesians 1</a:t>
            </a:r>
            <a:endParaRPr lang="en-US" sz="40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8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228600"/>
            <a:ext cx="8393112" cy="701731"/>
          </a:xfrm>
        </p:spPr>
        <p:txBody>
          <a:bodyPr/>
          <a:lstStyle/>
          <a:p>
            <a:r>
              <a:rPr lang="en-US" sz="4400" dirty="0" smtClean="0"/>
              <a:t>The Plan of God in Christ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816977"/>
          </a:xfrm>
        </p:spPr>
        <p:txBody>
          <a:bodyPr/>
          <a:lstStyle/>
          <a:p>
            <a:r>
              <a:rPr lang="en-US" sz="3100" dirty="0" smtClean="0"/>
              <a:t>Why a Plan was Needed?  </a:t>
            </a:r>
            <a:r>
              <a:rPr lang="en-US" sz="3100" dirty="0" smtClean="0">
                <a:solidFill>
                  <a:schemeClr val="accent1"/>
                </a:solidFill>
              </a:rPr>
              <a:t>Gen.1:26-27, 2:15-17, Gen.3, Eph.2:1-3, </a:t>
            </a:r>
            <a:r>
              <a:rPr lang="en-US" sz="3100" dirty="0" smtClean="0"/>
              <a:t>Creatures of Choice</a:t>
            </a:r>
          </a:p>
          <a:p>
            <a:r>
              <a:rPr lang="en-US" sz="3100" dirty="0" smtClean="0"/>
              <a:t>Justice and Righteousness, </a:t>
            </a:r>
            <a:r>
              <a:rPr lang="en-US" sz="3100" dirty="0" smtClean="0">
                <a:solidFill>
                  <a:schemeClr val="accent1"/>
                </a:solidFill>
              </a:rPr>
              <a:t>Ps.97:1-2, </a:t>
            </a:r>
            <a:r>
              <a:rPr lang="en-US" sz="3100" dirty="0" smtClean="0"/>
              <a:t>Could Not Arbitrarily Forgive</a:t>
            </a:r>
          </a:p>
          <a:p>
            <a:r>
              <a:rPr lang="en-US" sz="3100" dirty="0" smtClean="0"/>
              <a:t>Love, Mercy, Compassion, Grace, </a:t>
            </a:r>
            <a:r>
              <a:rPr lang="en-US" sz="3100" dirty="0" smtClean="0">
                <a:solidFill>
                  <a:schemeClr val="accent1"/>
                </a:solidFill>
              </a:rPr>
              <a:t>Eph.2:4-5</a:t>
            </a:r>
          </a:p>
          <a:p>
            <a:r>
              <a:rPr lang="en-US" sz="3100" dirty="0" smtClean="0"/>
              <a:t>This Plan Was Foreordained, Predestinated, </a:t>
            </a:r>
            <a:r>
              <a:rPr lang="en-US" sz="3100" dirty="0" smtClean="0">
                <a:solidFill>
                  <a:schemeClr val="accent1"/>
                </a:solidFill>
              </a:rPr>
              <a:t>Eph.1:4-5, </a:t>
            </a:r>
            <a:r>
              <a:rPr lang="en-US" sz="3100" dirty="0" smtClean="0"/>
              <a:t>The</a:t>
            </a:r>
            <a:r>
              <a:rPr lang="en-US" sz="3100" dirty="0" smtClean="0">
                <a:solidFill>
                  <a:schemeClr val="accent1"/>
                </a:solidFill>
              </a:rPr>
              <a:t> </a:t>
            </a:r>
            <a:r>
              <a:rPr lang="en-US" sz="3100" dirty="0" smtClean="0"/>
              <a:t>Class of People</a:t>
            </a:r>
          </a:p>
          <a:p>
            <a:r>
              <a:rPr lang="en-US" sz="3100" dirty="0" smtClean="0"/>
              <a:t>In Christ, In a Relationship, </a:t>
            </a:r>
            <a:r>
              <a:rPr lang="en-US" sz="3100" dirty="0" smtClean="0">
                <a:solidFill>
                  <a:schemeClr val="accent1"/>
                </a:solidFill>
              </a:rPr>
              <a:t>Eph.1:3</a:t>
            </a:r>
          </a:p>
          <a:p>
            <a:r>
              <a:rPr lang="en-US" sz="3100" dirty="0" smtClean="0"/>
              <a:t>All Blessings that Come through Jesus, </a:t>
            </a:r>
            <a:r>
              <a:rPr lang="en-US" sz="3100" dirty="0" smtClean="0">
                <a:solidFill>
                  <a:schemeClr val="accent1"/>
                </a:solidFill>
              </a:rPr>
              <a:t>Eph.1:4-11</a:t>
            </a:r>
          </a:p>
          <a:p>
            <a:r>
              <a:rPr lang="en-US" sz="3100" dirty="0" smtClean="0"/>
              <a:t>Connected By Faith, Trust, </a:t>
            </a:r>
            <a:r>
              <a:rPr lang="en-US" sz="3100" dirty="0" smtClean="0">
                <a:solidFill>
                  <a:schemeClr val="accent1"/>
                </a:solidFill>
              </a:rPr>
              <a:t>Eph.1:12-15</a:t>
            </a:r>
          </a:p>
          <a:p>
            <a:r>
              <a:rPr lang="en-US" sz="3100" dirty="0" smtClean="0"/>
              <a:t>Paul’s Prayer for them, </a:t>
            </a:r>
            <a:r>
              <a:rPr lang="en-US" sz="3100" dirty="0" smtClean="0">
                <a:solidFill>
                  <a:schemeClr val="accent1"/>
                </a:solidFill>
              </a:rPr>
              <a:t>Eph.1:16-23 </a:t>
            </a:r>
            <a:endParaRPr lang="en-US" sz="31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610600" cy="89535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The Plan of God For You</a:t>
            </a:r>
            <a:endParaRPr lang="en-US" sz="6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696" y="1366680"/>
            <a:ext cx="8352504" cy="4881720"/>
          </a:xfrm>
        </p:spPr>
        <p:txBody>
          <a:bodyPr>
            <a:normAutofit lnSpcReduction="10000"/>
          </a:bodyPr>
          <a:lstStyle/>
          <a:p>
            <a:pPr marL="609600" indent="-609600">
              <a:buClrTx/>
              <a:buSzPct val="97000"/>
              <a:buFont typeface="Wingdings" pitchFamily="2" charset="2"/>
              <a:buAutoNum type="arabicPeriod"/>
            </a:pPr>
            <a:r>
              <a:rPr lang="en-US" sz="3600" b="1" dirty="0"/>
              <a:t>Hear the Gospel of Christ, </a:t>
            </a:r>
            <a:r>
              <a:rPr lang="en-US" sz="2800" b="1" dirty="0">
                <a:solidFill>
                  <a:schemeClr val="accent1"/>
                </a:solidFill>
              </a:rPr>
              <a:t>Acts 18:8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>
              <a:buClrTx/>
              <a:buSzPct val="97000"/>
              <a:buFont typeface="Wingdings" pitchFamily="2" charset="2"/>
              <a:buAutoNum type="arabicPeriod"/>
            </a:pPr>
            <a:r>
              <a:rPr lang="en-US" sz="3600" b="1" dirty="0"/>
              <a:t>Believe in Jesus Christ,  </a:t>
            </a:r>
            <a:r>
              <a:rPr lang="en-US" sz="2800" b="1" dirty="0">
                <a:solidFill>
                  <a:schemeClr val="accent1"/>
                </a:solidFill>
              </a:rPr>
              <a:t>Acts 16:31</a:t>
            </a:r>
            <a:endParaRPr lang="en-US" sz="1600" b="1" dirty="0">
              <a:solidFill>
                <a:schemeClr val="accent1"/>
              </a:solidFill>
            </a:endParaRPr>
          </a:p>
          <a:p>
            <a:pPr marL="609600" indent="-609600">
              <a:buClrTx/>
              <a:buSzPct val="97000"/>
              <a:buFont typeface="Wingdings" pitchFamily="2" charset="2"/>
              <a:buAutoNum type="arabicPeriod"/>
            </a:pPr>
            <a:r>
              <a:rPr lang="en-US" sz="3600" b="1" dirty="0"/>
              <a:t>Repent and Turn to God</a:t>
            </a:r>
            <a:r>
              <a:rPr lang="en-US" b="1" dirty="0"/>
              <a:t>,  </a:t>
            </a:r>
            <a:r>
              <a:rPr lang="en-US" sz="2800" b="1" dirty="0">
                <a:solidFill>
                  <a:schemeClr val="accent1"/>
                </a:solidFill>
              </a:rPr>
              <a:t>Acts 17:30</a:t>
            </a:r>
          </a:p>
          <a:p>
            <a:pPr marL="609600" indent="-609600">
              <a:buClrTx/>
              <a:buSzPct val="97000"/>
              <a:buFont typeface="Wingdings" pitchFamily="2" charset="2"/>
              <a:buAutoNum type="arabicPeriod"/>
            </a:pPr>
            <a:r>
              <a:rPr lang="en-US" sz="3600" b="1" dirty="0"/>
              <a:t>Confess Jesus as Lord</a:t>
            </a:r>
            <a:r>
              <a:rPr lang="en-US" b="1" dirty="0"/>
              <a:t>, </a:t>
            </a:r>
            <a:r>
              <a:rPr lang="en-US" sz="2800" b="1" dirty="0">
                <a:solidFill>
                  <a:schemeClr val="accent1"/>
                </a:solidFill>
              </a:rPr>
              <a:t>Rom.10:9-10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609600" indent="-609600">
              <a:buClrTx/>
              <a:buSzPct val="97000"/>
              <a:buFont typeface="Wingdings" pitchFamily="2" charset="2"/>
              <a:buAutoNum type="arabicPeriod"/>
            </a:pPr>
            <a:r>
              <a:rPr lang="en-US" sz="3600" b="1" dirty="0"/>
              <a:t>Be Baptized</a:t>
            </a:r>
            <a:r>
              <a:rPr lang="en-US" b="1" dirty="0"/>
              <a:t>, </a:t>
            </a:r>
            <a:r>
              <a:rPr lang="en-US" sz="2800" b="1" dirty="0">
                <a:solidFill>
                  <a:schemeClr val="accent1"/>
                </a:solidFill>
              </a:rPr>
              <a:t>Ac.22:16</a:t>
            </a:r>
          </a:p>
          <a:p>
            <a:pPr marL="609600" indent="-609600">
              <a:buClrTx/>
              <a:buSzPct val="97000"/>
              <a:buFont typeface="Wingdings" pitchFamily="2" charset="2"/>
              <a:buNone/>
            </a:pPr>
            <a:r>
              <a:rPr lang="en-US" b="1" dirty="0"/>
              <a:t>       ----------------------------------</a:t>
            </a:r>
          </a:p>
          <a:p>
            <a:pPr marL="609600" indent="-609600">
              <a:buClrTx/>
              <a:buSzPct val="97000"/>
              <a:buFont typeface="Wingdings" pitchFamily="2" charset="2"/>
              <a:buChar char="Ø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Thou Faithful Unto Death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Rev.2:10</a:t>
            </a:r>
          </a:p>
          <a:p>
            <a:pPr marL="609600" indent="-609600">
              <a:buClrTx/>
              <a:buSzPct val="97000"/>
              <a:buFont typeface="Wingdings" pitchFamily="2" charset="2"/>
              <a:buChar char="Ø"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Err: Repent and Pray God  </a:t>
            </a:r>
            <a:r>
              <a:rPr lang="en-US" b="1" dirty="0">
                <a:solidFill>
                  <a:schemeClr val="accent1"/>
                </a:solidFill>
              </a:rPr>
              <a:t>Acts </a:t>
            </a:r>
            <a:r>
              <a:rPr lang="en-US" b="1" dirty="0" smtClean="0">
                <a:solidFill>
                  <a:schemeClr val="accent1"/>
                </a:solidFill>
              </a:rPr>
              <a:t>8:22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 advAuto="10000"/>
    </p:bldLst>
  </p:timing>
</p:sld>
</file>

<file path=ppt/theme/theme1.xml><?xml version="1.0" encoding="utf-8"?>
<a:theme xmlns:a="http://schemas.openxmlformats.org/drawingml/2006/main" name="1_Scripty_Gold_Border 4x3 Template Segoe">
  <a:themeElements>
    <a:clrScheme name="Health_Plan_Exec_Forum 2006 1">
      <a:dk1>
        <a:srgbClr val="000000"/>
      </a:dk1>
      <a:lt1>
        <a:srgbClr val="FFFFFF"/>
      </a:lt1>
      <a:dk2>
        <a:srgbClr val="006600"/>
      </a:dk2>
      <a:lt2>
        <a:srgbClr val="FFCC29"/>
      </a:lt2>
      <a:accent1>
        <a:srgbClr val="FCEB98"/>
      </a:accent1>
      <a:accent2>
        <a:srgbClr val="33CC33"/>
      </a:accent2>
      <a:accent3>
        <a:srgbClr val="AAB8AA"/>
      </a:accent3>
      <a:accent4>
        <a:srgbClr val="DADADA"/>
      </a:accent4>
      <a:accent5>
        <a:srgbClr val="FDF3CA"/>
      </a:accent5>
      <a:accent6>
        <a:srgbClr val="2DB92D"/>
      </a:accent6>
      <a:hlink>
        <a:srgbClr val="3399FF"/>
      </a:hlink>
      <a:folHlink>
        <a:srgbClr val="FF99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56078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5607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lackadder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56078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5607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lackadder ITC" pitchFamily="82" charset="0"/>
          </a:defRPr>
        </a:defPPr>
      </a:lstStyle>
    </a:lnDef>
  </a:objectDefaults>
  <a:extraClrSchemeLst>
    <a:extraClrScheme>
      <a:clrScheme name="Health_Plan_Exec_Forum 2006 1">
        <a:dk1>
          <a:srgbClr val="000000"/>
        </a:dk1>
        <a:lt1>
          <a:srgbClr val="FFFFFF"/>
        </a:lt1>
        <a:dk2>
          <a:srgbClr val="006600"/>
        </a:dk2>
        <a:lt2>
          <a:srgbClr val="FFCC29"/>
        </a:lt2>
        <a:accent1>
          <a:srgbClr val="FCEB98"/>
        </a:accent1>
        <a:accent2>
          <a:srgbClr val="33CC33"/>
        </a:accent2>
        <a:accent3>
          <a:srgbClr val="AAB8AA"/>
        </a:accent3>
        <a:accent4>
          <a:srgbClr val="DADADA"/>
        </a:accent4>
        <a:accent5>
          <a:srgbClr val="FDF3CA"/>
        </a:accent5>
        <a:accent6>
          <a:srgbClr val="2DB92D"/>
        </a:accent6>
        <a:hlink>
          <a:srgbClr val="3399FF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E0E26B-65BB-4231-99E7-6620982693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1_Scripty_Gold_Border 4x3 Template Segoe</Template>
  <TotalTime>242</TotalTime>
  <Words>182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1_Scripty_Gold_Border 4x3 Template Segoe</vt:lpstr>
      <vt:lpstr>The Plan of God in Christ</vt:lpstr>
      <vt:lpstr>The Plan of God in Christ</vt:lpstr>
      <vt:lpstr>The Plan of God For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Plan of God in Christ</dc:title>
  <dc:creator>Owner</dc:creator>
  <cp:keywords/>
  <cp:lastModifiedBy>Danny McKibben</cp:lastModifiedBy>
  <cp:revision>14</cp:revision>
  <dcterms:created xsi:type="dcterms:W3CDTF">2015-05-27T13:45:17Z</dcterms:created>
  <dcterms:modified xsi:type="dcterms:W3CDTF">2015-05-31T13:27:15Z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TC102867739990</vt:lpwstr>
  </property>
</Properties>
</file>