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7"/>
  </p:notesMasterIdLst>
  <p:sldIdLst>
    <p:sldId id="257" r:id="rId4"/>
    <p:sldId id="264" r:id="rId5"/>
    <p:sldId id="263"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EE6C"/>
    <a:srgbClr val="FF6699"/>
    <a:srgbClr val="FF474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0" d="100"/>
          <a:sy n="80" d="100"/>
        </p:scale>
        <p:origin x="-1022"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notesMaster" Target="notesMasters/notesMaster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5EC775-880C-44CB-8AE2-3269D895F24F}" type="datetimeFigureOut">
              <a:rPr lang="en-US" smtClean="0"/>
              <a:pPr/>
              <a:t>1/4/2015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5310F0-22F4-44BC-9418-29B3E40774B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1/4/2015 9:19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D57246-7618-4B9C-8ABD-C8EFA977EBBB}" type="slidenum">
              <a:rPr lang="en-US" smtClean="0"/>
              <a:pPr/>
              <a:t>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spd="slow">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spd="slow">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0" i="1" u="none" strike="noStrike" kern="0" cap="none" spc="-150" normalizeH="0" baseline="0" noProof="0" dirty="0" smtClean="0">
                <a:ln w="3175">
                  <a:noFill/>
                </a:ln>
                <a:gradFill flip="none" rotWithShape="1">
                  <a:gsLst>
                    <a:gs pos="0">
                      <a:schemeClr val="tx1">
                        <a:lumMod val="65000"/>
                      </a:schemeClr>
                    </a:gs>
                    <a:gs pos="50000">
                      <a:schemeClr val="tx1"/>
                    </a:gs>
                  </a:gsLst>
                  <a:lin ang="5400000" scaled="1"/>
                  <a:tileRect/>
                </a:gradFill>
                <a:effectLst>
                  <a:outerShdw blurRad="50800" dist="38100" dir="2700000" algn="tl" rotWithShape="0">
                    <a:prstClr val="black">
                      <a:alpha val="40000"/>
                    </a:prstClr>
                  </a:outerShdw>
                  <a:reflection blurRad="6350" stA="55000" endA="300" endPos="45500" dir="5400000" sy="-100000" algn="bl" rotWithShape="0"/>
                </a:effectLst>
                <a:uLnTx/>
                <a:uFillTx/>
                <a:latin typeface="+mn-lt"/>
                <a:ea typeface="+mn-ea"/>
                <a:cs typeface="Arial" charset="0"/>
              </a:defRPr>
            </a:lvl1pPr>
          </a:lstStyle>
          <a:p>
            <a:pPr lvl="0"/>
            <a:r>
              <a:rPr lang="en-US" dirty="0" smtClean="0"/>
              <a:t>click to…</a:t>
            </a:r>
          </a:p>
        </p:txBody>
      </p:sp>
    </p:spTree>
  </p:cSld>
  <p:clrMapOvr>
    <a:masterClrMapping/>
  </p:clrMapOvr>
  <p:transition spd="slow">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22860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spd="slow">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0" i="1" u="none" strike="noStrike" kern="0" cap="none" spc="-150" normalizeH="0" baseline="0" noProof="0" dirty="0" smtClean="0">
                <a:ln w="3175">
                  <a:noFill/>
                </a:ln>
                <a:gradFill flip="none" rotWithShape="1">
                  <a:gsLst>
                    <a:gs pos="0">
                      <a:schemeClr val="tx1">
                        <a:lumMod val="65000"/>
                      </a:schemeClr>
                    </a:gs>
                    <a:gs pos="50000">
                      <a:schemeClr val="tx1"/>
                    </a:gs>
                  </a:gsLst>
                  <a:lin ang="5400000" scaled="1"/>
                  <a:tileRect/>
                </a:gradFill>
                <a:effectLst>
                  <a:outerShdw blurRad="50800" dist="38100" dir="2700000" algn="tl" rotWithShape="0">
                    <a:prstClr val="black">
                      <a:alpha val="40000"/>
                    </a:prstClr>
                  </a:outerShdw>
                  <a:reflection blurRad="6350" stA="55000" endA="300" endPos="45500" dir="5400000" sy="-100000" algn="bl" rotWithShape="0"/>
                </a:effectLst>
                <a:uLnTx/>
                <a:uFillTx/>
                <a:latin typeface="+mn-lt"/>
                <a:ea typeface="+mn-ea"/>
                <a:cs typeface="Arial" charset="0"/>
              </a:defRPr>
            </a:lvl1pPr>
          </a:lstStyle>
          <a:p>
            <a:pPr lvl="0"/>
            <a:r>
              <a:rPr lang="en-US" dirty="0" smtClean="0"/>
              <a:t>click to…</a:t>
            </a:r>
          </a:p>
        </p:txBody>
      </p:sp>
    </p:spTree>
  </p:cSld>
  <p:clrMapOvr>
    <a:masterClrMapping/>
  </p:clrMapOvr>
  <p:transition spd="slow">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slow">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spd="slow">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spd="slow">
    <p:zoom/>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spd="slow">
    <p:zoom/>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848600" cy="2362200"/>
          </a:xfrm>
        </p:spPr>
        <p:txBody>
          <a:bodyPr>
            <a:scene3d>
              <a:camera prst="orthographicFront"/>
              <a:lightRig rig="balanced" dir="t">
                <a:rot lat="0" lon="0" rev="2100000"/>
              </a:lightRig>
            </a:scene3d>
            <a:sp3d extrusionH="57150" prstMaterial="metal">
              <a:bevelT w="38100" h="25400"/>
              <a:contourClr>
                <a:schemeClr val="bg2"/>
              </a:contourClr>
            </a:sp3d>
          </a:bodyPr>
          <a:lstStyle/>
          <a:p>
            <a:pPr algn="ctr"/>
            <a:r>
              <a:rPr lang="en-US" b="1" spc="0" dirty="0" smtClean="0">
                <a:ln w="50800"/>
                <a:solidFill>
                  <a:schemeClr val="bg1">
                    <a:shade val="50000"/>
                  </a:schemeClr>
                </a:solidFill>
                <a:effectLst/>
              </a:rPr>
              <a:t>“Physicians of No Value”</a:t>
            </a:r>
            <a:br>
              <a:rPr lang="en-US" b="1" spc="0" dirty="0" smtClean="0">
                <a:ln w="50800"/>
                <a:solidFill>
                  <a:schemeClr val="bg1">
                    <a:shade val="50000"/>
                  </a:schemeClr>
                </a:solidFill>
                <a:effectLst/>
              </a:rPr>
            </a:br>
            <a:r>
              <a:rPr lang="en-US" b="1" spc="0" dirty="0" smtClean="0">
                <a:ln w="50800"/>
                <a:solidFill>
                  <a:schemeClr val="bg1">
                    <a:shade val="50000"/>
                  </a:schemeClr>
                </a:solidFill>
                <a:effectLst/>
              </a:rPr>
              <a:t>“Worthless Physicians” </a:t>
            </a:r>
            <a:r>
              <a:rPr lang="en-US" sz="4800" b="1" spc="0" dirty="0" smtClean="0">
                <a:ln w="50800"/>
                <a:solidFill>
                  <a:schemeClr val="bg1">
                    <a:shade val="50000"/>
                  </a:schemeClr>
                </a:solidFill>
                <a:effectLst/>
              </a:rPr>
              <a:t>ESV</a:t>
            </a:r>
            <a:r>
              <a:rPr lang="en-US" b="1" spc="0" dirty="0" smtClean="0">
                <a:ln w="50800"/>
                <a:solidFill>
                  <a:schemeClr val="bg1">
                    <a:shade val="50000"/>
                  </a:schemeClr>
                </a:solidFill>
                <a:effectLst/>
              </a:rPr>
              <a:t/>
            </a:r>
            <a:br>
              <a:rPr lang="en-US" b="1" spc="0" dirty="0" smtClean="0">
                <a:ln w="50800"/>
                <a:solidFill>
                  <a:schemeClr val="bg1">
                    <a:shade val="50000"/>
                  </a:schemeClr>
                </a:solidFill>
                <a:effectLst/>
              </a:rPr>
            </a:br>
            <a:r>
              <a:rPr lang="en-US" b="1" spc="0" dirty="0" smtClean="0">
                <a:ln w="50800"/>
                <a:solidFill>
                  <a:schemeClr val="bg1">
                    <a:shade val="50000"/>
                  </a:schemeClr>
                </a:solidFill>
                <a:effectLst/>
              </a:rPr>
              <a:t>“Worthless Quacks” </a:t>
            </a:r>
            <a:r>
              <a:rPr lang="en-US" sz="4800" b="1" spc="0" dirty="0" smtClean="0">
                <a:ln w="50800"/>
                <a:solidFill>
                  <a:schemeClr val="bg1">
                    <a:shade val="50000"/>
                  </a:schemeClr>
                </a:solidFill>
                <a:effectLst/>
              </a:rPr>
              <a:t>ISV</a:t>
            </a:r>
            <a:r>
              <a:rPr lang="en-US" b="1" spc="0" dirty="0" smtClean="0">
                <a:ln w="50800"/>
                <a:solidFill>
                  <a:schemeClr val="bg1">
                    <a:shade val="50000"/>
                  </a:schemeClr>
                </a:solidFill>
                <a:effectLst/>
              </a:rPr>
              <a:t> </a:t>
            </a:r>
            <a:br>
              <a:rPr lang="en-US" b="1" spc="0" dirty="0" smtClean="0">
                <a:ln w="50800"/>
                <a:solidFill>
                  <a:schemeClr val="bg1">
                    <a:shade val="50000"/>
                  </a:schemeClr>
                </a:solidFill>
                <a:effectLst/>
              </a:rPr>
            </a:br>
            <a:endParaRPr lang="en-US" b="1" spc="0" dirty="0">
              <a:ln w="50800"/>
              <a:solidFill>
                <a:schemeClr val="bg1">
                  <a:shade val="50000"/>
                </a:schemeClr>
              </a:solidFill>
              <a:effectLst/>
            </a:endParaRPr>
          </a:p>
        </p:txBody>
      </p:sp>
      <p:sp>
        <p:nvSpPr>
          <p:cNvPr id="3" name="Subtitle 2"/>
          <p:cNvSpPr>
            <a:spLocks noGrp="1"/>
          </p:cNvSpPr>
          <p:nvPr>
            <p:ph type="subTitle" idx="1"/>
          </p:nvPr>
        </p:nvSpPr>
        <p:spPr>
          <a:xfrm>
            <a:off x="0" y="3200400"/>
            <a:ext cx="7681913" cy="1293812"/>
          </a:xfrm>
        </p:spPr>
        <p:txBody>
          <a:bodyPr>
            <a:normAutofit/>
          </a:bodyPr>
          <a:lstStyle/>
          <a:p>
            <a:pPr algn="ctr"/>
            <a:r>
              <a:rPr lang="en-US" sz="4400" dirty="0" smtClean="0">
                <a:solidFill>
                  <a:srgbClr val="FF4747"/>
                </a:solidFill>
                <a:effectLst>
                  <a:outerShdw blurRad="38100" dist="38100" dir="2700000" algn="tl">
                    <a:srgbClr val="000000">
                      <a:alpha val="43137"/>
                    </a:srgbClr>
                  </a:outerShdw>
                </a:effectLst>
              </a:rPr>
              <a:t>Job 13:4-5</a:t>
            </a:r>
            <a:endParaRPr lang="en-US" sz="4400" dirty="0">
              <a:solidFill>
                <a:srgbClr val="FF4747"/>
              </a:solidFill>
              <a:effectLst>
                <a:outerShdw blurRad="38100" dist="38100" dir="2700000" algn="tl">
                  <a:srgbClr val="000000">
                    <a:alpha val="43137"/>
                  </a:srgbClr>
                </a:outerShdw>
              </a:effectLst>
            </a:endParaRPr>
          </a:p>
        </p:txBody>
      </p:sp>
      <p:sp>
        <p:nvSpPr>
          <p:cNvPr id="4" name="TextBox 3"/>
          <p:cNvSpPr txBox="1"/>
          <p:nvPr/>
        </p:nvSpPr>
        <p:spPr>
          <a:xfrm>
            <a:off x="5562600" y="3429000"/>
            <a:ext cx="184731" cy="369332"/>
          </a:xfrm>
          <a:prstGeom prst="rect">
            <a:avLst/>
          </a:prstGeom>
          <a:noFill/>
        </p:spPr>
        <p:txBody>
          <a:bodyPr wrap="none" rtlCol="0">
            <a:spAutoFit/>
          </a:bodyPr>
          <a:lstStyle/>
          <a:p>
            <a:endParaRPr lang="en-US" dirty="0"/>
          </a:p>
        </p:txBody>
      </p:sp>
      <p:pic>
        <p:nvPicPr>
          <p:cNvPr id="25602" name="Picture 2" descr="http://upload.wikimedia.org/wikipedia/commons/d/d7/Snake-oil.png"/>
          <p:cNvPicPr>
            <a:picLocks noChangeAspect="1" noChangeArrowheads="1"/>
          </p:cNvPicPr>
          <p:nvPr/>
        </p:nvPicPr>
        <p:blipFill>
          <a:blip r:embed="rId3" cstate="print"/>
          <a:srcRect/>
          <a:stretch>
            <a:fillRect/>
          </a:stretch>
        </p:blipFill>
        <p:spPr bwMode="auto">
          <a:xfrm>
            <a:off x="381000" y="3063239"/>
            <a:ext cx="1981200" cy="3566161"/>
          </a:xfrm>
          <a:prstGeom prst="rect">
            <a:avLst/>
          </a:prstGeom>
          <a:noFill/>
        </p:spPr>
      </p:pic>
      <p:pic>
        <p:nvPicPr>
          <p:cNvPr id="25604" name="Picture 4" descr="http://upload.wikimedia.org/wikipedia/commons/thumb/1/13/Revigorator.jpg/800px-Revigorator.jpg"/>
          <p:cNvPicPr>
            <a:picLocks noChangeAspect="1" noChangeArrowheads="1"/>
          </p:cNvPicPr>
          <p:nvPr/>
        </p:nvPicPr>
        <p:blipFill>
          <a:blip r:embed="rId4" cstate="print"/>
          <a:srcRect/>
          <a:stretch>
            <a:fillRect/>
          </a:stretch>
        </p:blipFill>
        <p:spPr bwMode="auto">
          <a:xfrm>
            <a:off x="5105400" y="3733800"/>
            <a:ext cx="4165600" cy="3124200"/>
          </a:xfrm>
          <a:prstGeom prst="rect">
            <a:avLst/>
          </a:prstGeom>
          <a:noFill/>
        </p:spPr>
      </p:pic>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200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200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2000"/>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up)">
                                      <p:cBhvr>
                                        <p:cTn id="14" dur="50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nodeType="clickEffect">
                                  <p:stCondLst>
                                    <p:cond delay="0"/>
                                  </p:stCondLst>
                                  <p:childTnLst>
                                    <p:set>
                                      <p:cBhvr>
                                        <p:cTn id="18" dur="1" fill="hold">
                                          <p:stCondLst>
                                            <p:cond delay="0"/>
                                          </p:stCondLst>
                                        </p:cTn>
                                        <p:tgtEl>
                                          <p:spTgt spid="25602"/>
                                        </p:tgtEl>
                                        <p:attrNameLst>
                                          <p:attrName>style.visibility</p:attrName>
                                        </p:attrNameLst>
                                      </p:cBhvr>
                                      <p:to>
                                        <p:strVal val="visible"/>
                                      </p:to>
                                    </p:set>
                                    <p:animEffect transition="in" filter="wipe(up)">
                                      <p:cBhvr>
                                        <p:cTn id="19" dur="2000"/>
                                        <p:tgtEl>
                                          <p:spTgt spid="25602"/>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25604"/>
                                        </p:tgtEl>
                                        <p:attrNameLst>
                                          <p:attrName>style.visibility</p:attrName>
                                        </p:attrNameLst>
                                      </p:cBhvr>
                                      <p:to>
                                        <p:strVal val="visible"/>
                                      </p:to>
                                    </p:set>
                                    <p:animEffect transition="in" filter="wipe(left)">
                                      <p:cBhvr>
                                        <p:cTn id="24" dur="2000"/>
                                        <p:tgtEl>
                                          <p:spTgt spid="256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76200"/>
            <a:ext cx="9144000" cy="553998"/>
          </a:xfrm>
        </p:spPr>
        <p:txBody>
          <a:bodyPr/>
          <a:lstStyle/>
          <a:p>
            <a:pPr algn="ctr"/>
            <a:r>
              <a:rPr lang="en-US" sz="4000" dirty="0"/>
              <a:t>Physicians of No </a:t>
            </a:r>
            <a:r>
              <a:rPr lang="en-US" sz="4000" dirty="0" smtClean="0"/>
              <a:t>Value – Worthless Quacks</a:t>
            </a:r>
            <a:endParaRPr lang="en-US" sz="4000" dirty="0"/>
          </a:p>
        </p:txBody>
      </p:sp>
      <p:sp>
        <p:nvSpPr>
          <p:cNvPr id="6" name="Text Placeholder 5"/>
          <p:cNvSpPr>
            <a:spLocks noGrp="1"/>
          </p:cNvSpPr>
          <p:nvPr>
            <p:ph type="body" sz="quarter" idx="10"/>
          </p:nvPr>
        </p:nvSpPr>
        <p:spPr>
          <a:xfrm>
            <a:off x="76200" y="690056"/>
            <a:ext cx="8991600" cy="5863144"/>
          </a:xfrm>
        </p:spPr>
        <p:txBody>
          <a:bodyPr/>
          <a:lstStyle/>
          <a:p>
            <a:r>
              <a:rPr lang="en-US" sz="3000" dirty="0" smtClean="0"/>
              <a:t>Context: </a:t>
            </a:r>
            <a:r>
              <a:rPr lang="en-US" sz="3000" dirty="0" smtClean="0">
                <a:solidFill>
                  <a:schemeClr val="tx2"/>
                </a:solidFill>
              </a:rPr>
              <a:t>Job 13:4-5</a:t>
            </a:r>
            <a:r>
              <a:rPr lang="en-US" sz="3000" dirty="0" smtClean="0"/>
              <a:t>, “Piety Pays – Perversity Punishes”</a:t>
            </a:r>
          </a:p>
          <a:p>
            <a:r>
              <a:rPr lang="en-US" sz="3000" dirty="0" smtClean="0"/>
              <a:t>Expect a Miracle Today.  Health and Wealth are Yours to Claim, </a:t>
            </a:r>
            <a:r>
              <a:rPr lang="en-US" sz="3000" dirty="0" smtClean="0">
                <a:solidFill>
                  <a:schemeClr val="tx2"/>
                </a:solidFill>
              </a:rPr>
              <a:t>3 Jn.2, 1 Pet.2:24, Heb.13:8, 2Tim.4:20, 1Cor.13:8-13</a:t>
            </a:r>
          </a:p>
          <a:p>
            <a:r>
              <a:rPr lang="en-US" sz="3000" dirty="0" smtClean="0"/>
              <a:t>“The Doctrine of Justification by Faith Only is a most Wholesome Doctrine and Very full of Comfort” </a:t>
            </a:r>
            <a:r>
              <a:rPr lang="en-US" sz="3000" dirty="0" smtClean="0">
                <a:solidFill>
                  <a:schemeClr val="tx2"/>
                </a:solidFill>
              </a:rPr>
              <a:t>Rom.3:28, 5:1, Jam.2:24</a:t>
            </a:r>
          </a:p>
          <a:p>
            <a:r>
              <a:rPr lang="en-US" sz="3000" dirty="0" smtClean="0"/>
              <a:t>When Someone Dies, “God Just Wanted to Take Them”  </a:t>
            </a:r>
            <a:r>
              <a:rPr lang="en-US" sz="3000" dirty="0" smtClean="0">
                <a:solidFill>
                  <a:schemeClr val="tx2"/>
                </a:solidFill>
              </a:rPr>
              <a:t>Heb.9:27, 1 Cor.15:22, Lk.13:16</a:t>
            </a:r>
          </a:p>
          <a:p>
            <a:r>
              <a:rPr lang="en-US" sz="3000" dirty="0" smtClean="0"/>
              <a:t>The Doctrine of the Eternal Security of the Believer, </a:t>
            </a:r>
            <a:r>
              <a:rPr lang="en-US" sz="3000" dirty="0" smtClean="0">
                <a:solidFill>
                  <a:schemeClr val="tx2"/>
                </a:solidFill>
              </a:rPr>
              <a:t>Jn.10:24-30, Gal.5:1-4, Heb.12:14-15</a:t>
            </a:r>
          </a:p>
          <a:p>
            <a:r>
              <a:rPr lang="en-US" sz="3000" dirty="0" smtClean="0"/>
              <a:t>Baptism is an Outward Sign of an Inward Grace. </a:t>
            </a:r>
            <a:r>
              <a:rPr lang="en-US" sz="3000" dirty="0" smtClean="0">
                <a:solidFill>
                  <a:schemeClr val="tx2"/>
                </a:solidFill>
              </a:rPr>
              <a:t>Mk.16:16, Acts 2:38, Col.2:11-12, 1 Pet.3:21</a:t>
            </a:r>
            <a:endParaRPr lang="en-US" sz="3000" dirty="0">
              <a:solidFill>
                <a:schemeClr val="tx2"/>
              </a:solidFill>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 calcmode="lin" valueType="num">
                                      <p:cBhvr>
                                        <p:cTn id="14" dur="500" fill="hold"/>
                                        <p:tgtEl>
                                          <p:spTgt spid="6">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6">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6">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 calcmode="lin" valueType="num">
                                      <p:cBhvr>
                                        <p:cTn id="22" dur="500" fill="hold"/>
                                        <p:tgtEl>
                                          <p:spTgt spid="6">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6">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6">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6">
                                            <p:txEl>
                                              <p:pRg st="2" end="2"/>
                                            </p:txEl>
                                          </p:spTgt>
                                        </p:tgtEl>
                                        <p:attrNameLst>
                                          <p:attrName>style.visibility</p:attrName>
                                        </p:attrNameLst>
                                      </p:cBhvr>
                                      <p:to>
                                        <p:strVal val="visible"/>
                                      </p:to>
                                    </p:set>
                                    <p:anim calcmode="lin" valueType="num">
                                      <p:cBhvr>
                                        <p:cTn id="30" dur="500" fill="hold"/>
                                        <p:tgtEl>
                                          <p:spTgt spid="6">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6">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6">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6">
                                            <p:txEl>
                                              <p:pRg st="3" end="3"/>
                                            </p:txEl>
                                          </p:spTgt>
                                        </p:tgtEl>
                                        <p:attrNameLst>
                                          <p:attrName>style.visibility</p:attrName>
                                        </p:attrNameLst>
                                      </p:cBhvr>
                                      <p:to>
                                        <p:strVal val="visible"/>
                                      </p:to>
                                    </p:set>
                                    <p:anim calcmode="lin" valueType="num">
                                      <p:cBhvr>
                                        <p:cTn id="38" dur="500" fill="hold"/>
                                        <p:tgtEl>
                                          <p:spTgt spid="6">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6">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6">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9" presetClass="entr" presetSubtype="0" accel="100000" fill="hold" grpId="0" nodeType="clickEffect">
                                  <p:stCondLst>
                                    <p:cond delay="0"/>
                                  </p:stCondLst>
                                  <p:childTnLst>
                                    <p:set>
                                      <p:cBhvr>
                                        <p:cTn id="45" dur="1" fill="hold">
                                          <p:stCondLst>
                                            <p:cond delay="0"/>
                                          </p:stCondLst>
                                        </p:cTn>
                                        <p:tgtEl>
                                          <p:spTgt spid="6">
                                            <p:txEl>
                                              <p:pRg st="4" end="4"/>
                                            </p:txEl>
                                          </p:spTgt>
                                        </p:tgtEl>
                                        <p:attrNameLst>
                                          <p:attrName>style.visibility</p:attrName>
                                        </p:attrNameLst>
                                      </p:cBhvr>
                                      <p:to>
                                        <p:strVal val="visible"/>
                                      </p:to>
                                    </p:set>
                                    <p:anim calcmode="lin" valueType="num">
                                      <p:cBhvr>
                                        <p:cTn id="46" dur="500" fill="hold"/>
                                        <p:tgtEl>
                                          <p:spTgt spid="6">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6">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6">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9" presetClass="entr" presetSubtype="0" accel="100000" fill="hold" grpId="0" nodeType="clickEffect">
                                  <p:stCondLst>
                                    <p:cond delay="0"/>
                                  </p:stCondLst>
                                  <p:childTnLst>
                                    <p:set>
                                      <p:cBhvr>
                                        <p:cTn id="53" dur="1" fill="hold">
                                          <p:stCondLst>
                                            <p:cond delay="0"/>
                                          </p:stCondLst>
                                        </p:cTn>
                                        <p:tgtEl>
                                          <p:spTgt spid="6">
                                            <p:txEl>
                                              <p:pRg st="5" end="5"/>
                                            </p:txEl>
                                          </p:spTgt>
                                        </p:tgtEl>
                                        <p:attrNameLst>
                                          <p:attrName>style.visibility</p:attrName>
                                        </p:attrNameLst>
                                      </p:cBhvr>
                                      <p:to>
                                        <p:strVal val="visible"/>
                                      </p:to>
                                    </p:set>
                                    <p:anim calcmode="lin" valueType="num">
                                      <p:cBhvr>
                                        <p:cTn id="54" dur="500" fill="hold"/>
                                        <p:tgtEl>
                                          <p:spTgt spid="6">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5" dur="500" fill="hold"/>
                                        <p:tgtEl>
                                          <p:spTgt spid="6">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6" dur="500" fill="hold"/>
                                        <p:tgtEl>
                                          <p:spTgt spid="6">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7" dur="500" fill="hold"/>
                                        <p:tgtEl>
                                          <p:spTgt spid="6">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28600"/>
            <a:ext cx="8305800" cy="838200"/>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000" dirty="0" smtClean="0">
                <a:ln w="11430"/>
                <a:solidFill>
                  <a:schemeClr val="accent5"/>
                </a:solidFill>
                <a:effectLst>
                  <a:glow rad="63500">
                    <a:schemeClr val="accent1">
                      <a:satMod val="175000"/>
                      <a:alpha val="40000"/>
                    </a:schemeClr>
                  </a:glow>
                  <a:outerShdw blurRad="50800" dist="39000" dir="5460000" algn="tl">
                    <a:srgbClr val="000000">
                      <a:alpha val="38000"/>
                    </a:srgbClr>
                  </a:outerShdw>
                </a:effectLst>
                <a:latin typeface="Paramount" pitchFamily="2" charset="0"/>
              </a:rPr>
              <a:t>The Plan of Salvation</a:t>
            </a:r>
            <a:endParaRPr lang="en-US" sz="6000" dirty="0">
              <a:ln w="11430"/>
              <a:solidFill>
                <a:schemeClr val="accent5"/>
              </a:solidFill>
              <a:effectLst>
                <a:glow rad="63500">
                  <a:schemeClr val="accent1">
                    <a:satMod val="175000"/>
                    <a:alpha val="40000"/>
                  </a:schemeClr>
                </a:glow>
                <a:outerShdw blurRad="50800" dist="39000" dir="5460000" algn="tl">
                  <a:srgbClr val="000000">
                    <a:alpha val="38000"/>
                  </a:srgbClr>
                </a:outerShdw>
              </a:effectLst>
              <a:latin typeface="Paramount" pitchFamily="2" charset="0"/>
            </a:endParaRPr>
          </a:p>
        </p:txBody>
      </p:sp>
      <p:sp>
        <p:nvSpPr>
          <p:cNvPr id="16387" name="Rectangle 3"/>
          <p:cNvSpPr>
            <a:spLocks noGrp="1" noChangeArrowheads="1"/>
          </p:cNvSpPr>
          <p:nvPr>
            <p:ph type="body" idx="1"/>
          </p:nvPr>
        </p:nvSpPr>
        <p:spPr>
          <a:xfrm>
            <a:off x="228600" y="1238672"/>
            <a:ext cx="8686800" cy="5162128"/>
          </a:xfrm>
          <a:noFill/>
          <a:ln>
            <a:noFill/>
          </a:ln>
        </p:spPr>
        <p:txBody>
          <a:bodyPr>
            <a:noAutofit/>
          </a:bodyPr>
          <a:lstStyle/>
          <a:p>
            <a:pPr marL="609600" indent="-609600" algn="l">
              <a:lnSpc>
                <a:spcPct val="90000"/>
              </a:lnSpc>
              <a:buClrTx/>
              <a:buSzPct val="92000"/>
              <a:buFont typeface="Wingdings" pitchFamily="2" charset="2"/>
              <a:buAutoNum type="arabicPeriod"/>
            </a:pPr>
            <a:r>
              <a:rPr lang="en-US" sz="3600" b="1" dirty="0">
                <a:solidFill>
                  <a:schemeClr val="tx2"/>
                </a:solidFill>
              </a:rPr>
              <a:t>Hear the Gospel of Christ, </a:t>
            </a:r>
            <a:r>
              <a:rPr lang="en-US" sz="2400" b="1" dirty="0">
                <a:solidFill>
                  <a:schemeClr val="tx2"/>
                </a:solidFill>
              </a:rPr>
              <a:t>Acts 2:22</a:t>
            </a:r>
            <a:endParaRPr lang="en-US" sz="2000" b="1" dirty="0">
              <a:solidFill>
                <a:schemeClr val="tx2"/>
              </a:solidFill>
            </a:endParaRPr>
          </a:p>
          <a:p>
            <a:pPr marL="609600" indent="-609600" algn="l">
              <a:lnSpc>
                <a:spcPct val="90000"/>
              </a:lnSpc>
              <a:buClrTx/>
              <a:buSzPct val="92000"/>
              <a:buFont typeface="Wingdings" pitchFamily="2" charset="2"/>
              <a:buAutoNum type="arabicPeriod"/>
            </a:pPr>
            <a:r>
              <a:rPr lang="en-US" sz="3600" b="1" dirty="0">
                <a:solidFill>
                  <a:schemeClr val="tx2"/>
                </a:solidFill>
              </a:rPr>
              <a:t>Believe in Jesus Christ,  </a:t>
            </a:r>
            <a:r>
              <a:rPr lang="en-US" sz="2400" b="1" dirty="0" smtClean="0">
                <a:solidFill>
                  <a:schemeClr val="tx2"/>
                </a:solidFill>
              </a:rPr>
              <a:t>Rom.5:1</a:t>
            </a:r>
            <a:endParaRPr lang="en-US" sz="1000" b="1" dirty="0">
              <a:solidFill>
                <a:schemeClr val="tx2"/>
              </a:solidFill>
            </a:endParaRPr>
          </a:p>
          <a:p>
            <a:pPr marL="609600" indent="-609600" algn="l">
              <a:lnSpc>
                <a:spcPct val="90000"/>
              </a:lnSpc>
              <a:buClrTx/>
              <a:buSzPct val="92000"/>
              <a:buFont typeface="Wingdings" pitchFamily="2" charset="2"/>
              <a:buAutoNum type="arabicPeriod"/>
            </a:pPr>
            <a:r>
              <a:rPr lang="en-US" sz="3600" b="1" dirty="0">
                <a:solidFill>
                  <a:schemeClr val="tx2"/>
                </a:solidFill>
              </a:rPr>
              <a:t>Repent and Turn to God</a:t>
            </a:r>
            <a:r>
              <a:rPr lang="en-US" sz="2000" b="1" dirty="0">
                <a:solidFill>
                  <a:schemeClr val="tx2"/>
                </a:solidFill>
              </a:rPr>
              <a:t>, </a:t>
            </a:r>
            <a:r>
              <a:rPr lang="en-US" sz="2000" b="1" dirty="0" smtClean="0">
                <a:solidFill>
                  <a:schemeClr val="tx2"/>
                </a:solidFill>
              </a:rPr>
              <a:t> </a:t>
            </a:r>
            <a:r>
              <a:rPr lang="en-US" sz="2400" b="1" dirty="0" smtClean="0">
                <a:solidFill>
                  <a:schemeClr val="tx2"/>
                </a:solidFill>
              </a:rPr>
              <a:t>Luke </a:t>
            </a:r>
            <a:r>
              <a:rPr lang="en-US" sz="2400" b="1" dirty="0">
                <a:solidFill>
                  <a:schemeClr val="tx2"/>
                </a:solidFill>
              </a:rPr>
              <a:t>13:3</a:t>
            </a:r>
            <a:endParaRPr lang="en-US" sz="2000" b="1" dirty="0">
              <a:solidFill>
                <a:schemeClr val="tx2"/>
              </a:solidFill>
            </a:endParaRPr>
          </a:p>
          <a:p>
            <a:pPr marL="609600" indent="-609600" algn="l">
              <a:lnSpc>
                <a:spcPct val="90000"/>
              </a:lnSpc>
              <a:buClrTx/>
              <a:buSzPct val="92000"/>
              <a:buFont typeface="Wingdings" pitchFamily="2" charset="2"/>
              <a:buAutoNum type="arabicPeriod"/>
            </a:pPr>
            <a:r>
              <a:rPr lang="en-US" sz="3600" b="1" dirty="0">
                <a:solidFill>
                  <a:schemeClr val="tx2"/>
                </a:solidFill>
              </a:rPr>
              <a:t>Confess Jesus Before Men</a:t>
            </a:r>
            <a:r>
              <a:rPr lang="en-US" sz="2000" b="1" dirty="0">
                <a:solidFill>
                  <a:schemeClr val="tx2"/>
                </a:solidFill>
              </a:rPr>
              <a:t>,  </a:t>
            </a:r>
            <a:r>
              <a:rPr lang="en-US" sz="2400" b="1" dirty="0">
                <a:solidFill>
                  <a:schemeClr val="tx2"/>
                </a:solidFill>
              </a:rPr>
              <a:t>Matt.10:32</a:t>
            </a:r>
            <a:endParaRPr lang="en-US" sz="2000" b="1" dirty="0">
              <a:solidFill>
                <a:schemeClr val="tx2"/>
              </a:solidFill>
            </a:endParaRPr>
          </a:p>
          <a:p>
            <a:pPr marL="609600" indent="-609600" algn="l">
              <a:lnSpc>
                <a:spcPct val="90000"/>
              </a:lnSpc>
              <a:buClrTx/>
              <a:buSzPct val="92000"/>
              <a:buFont typeface="Wingdings" pitchFamily="2" charset="2"/>
              <a:buAutoNum type="arabicPeriod"/>
            </a:pPr>
            <a:r>
              <a:rPr lang="en-US" sz="3600" b="1" dirty="0">
                <a:solidFill>
                  <a:schemeClr val="tx2"/>
                </a:solidFill>
              </a:rPr>
              <a:t>Baptized Into Christ, </a:t>
            </a:r>
            <a:r>
              <a:rPr lang="en-US" sz="2400" b="1" dirty="0">
                <a:solidFill>
                  <a:schemeClr val="tx2"/>
                </a:solidFill>
              </a:rPr>
              <a:t>I Pet.3:21</a:t>
            </a:r>
            <a:endParaRPr lang="en-US" sz="2000" b="1" dirty="0">
              <a:solidFill>
                <a:schemeClr val="tx2"/>
              </a:solidFill>
            </a:endParaRPr>
          </a:p>
          <a:p>
            <a:pPr marL="609600" indent="-609600" algn="l">
              <a:lnSpc>
                <a:spcPct val="90000"/>
              </a:lnSpc>
              <a:buClrTx/>
              <a:buSzPct val="92000"/>
              <a:buFont typeface="Wingdings" pitchFamily="2" charset="2"/>
              <a:buNone/>
            </a:pPr>
            <a:r>
              <a:rPr lang="en-US" sz="2000" b="1" dirty="0">
                <a:solidFill>
                  <a:schemeClr val="tx2"/>
                </a:solidFill>
              </a:rPr>
              <a:t>            -----------------------------</a:t>
            </a:r>
          </a:p>
          <a:p>
            <a:pPr marL="609600" indent="-609600" algn="l">
              <a:lnSpc>
                <a:spcPct val="90000"/>
              </a:lnSpc>
              <a:buClrTx/>
              <a:buSzPct val="92000"/>
              <a:buFont typeface="Wingdings" pitchFamily="2" charset="2"/>
              <a:buChar char="v"/>
            </a:pPr>
            <a:r>
              <a:rPr lang="en-US" sz="3600" b="1" dirty="0"/>
              <a:t>Grow And Be Faithful</a:t>
            </a:r>
            <a:r>
              <a:rPr lang="en-US" sz="4000" b="1" dirty="0"/>
              <a:t>, </a:t>
            </a:r>
            <a:r>
              <a:rPr lang="en-US" sz="2400" b="1" dirty="0"/>
              <a:t>2 Pet.3:18</a:t>
            </a:r>
            <a:endParaRPr lang="en-US" sz="2000" b="1" dirty="0"/>
          </a:p>
          <a:p>
            <a:pPr marL="609600" indent="-609600" algn="l">
              <a:lnSpc>
                <a:spcPct val="90000"/>
              </a:lnSpc>
              <a:buClrTx/>
              <a:buSzPct val="92000"/>
              <a:buFont typeface="Wingdings" pitchFamily="2" charset="2"/>
              <a:buChar char="v"/>
            </a:pPr>
            <a:r>
              <a:rPr lang="en-US" sz="3600" b="1" dirty="0"/>
              <a:t>If Err From The Faith</a:t>
            </a:r>
            <a:r>
              <a:rPr lang="en-US" sz="2000" b="1" dirty="0"/>
              <a:t>: </a:t>
            </a:r>
            <a:r>
              <a:rPr lang="en-US" sz="3600" b="1" dirty="0"/>
              <a:t>Repent and Pray God</a:t>
            </a:r>
            <a:r>
              <a:rPr lang="en-US" sz="2000" b="1" dirty="0"/>
              <a:t>  </a:t>
            </a:r>
            <a:r>
              <a:rPr lang="en-US" sz="2400" b="1" dirty="0"/>
              <a:t>I Jn.1:9</a:t>
            </a:r>
            <a:endParaRPr lang="en-US" sz="2000" b="1" dirty="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p:cTn id="7" dur="1000" fill="hold"/>
                                        <p:tgtEl>
                                          <p:spTgt spid="16386"/>
                                        </p:tgtEl>
                                        <p:attrNameLst>
                                          <p:attrName>ppt_w</p:attrName>
                                        </p:attrNameLst>
                                      </p:cBhvr>
                                      <p:tavLst>
                                        <p:tav tm="0">
                                          <p:val>
                                            <p:strVal val="#ppt_w+.3"/>
                                          </p:val>
                                        </p:tav>
                                        <p:tav tm="100000">
                                          <p:val>
                                            <p:strVal val="#ppt_w"/>
                                          </p:val>
                                        </p:tav>
                                      </p:tavLst>
                                    </p:anim>
                                    <p:anim calcmode="lin" valueType="num">
                                      <p:cBhvr>
                                        <p:cTn id="8" dur="1000" fill="hold"/>
                                        <p:tgtEl>
                                          <p:spTgt spid="16386"/>
                                        </p:tgtEl>
                                        <p:attrNameLst>
                                          <p:attrName>ppt_h</p:attrName>
                                        </p:attrNameLst>
                                      </p:cBhvr>
                                      <p:tavLst>
                                        <p:tav tm="0">
                                          <p:val>
                                            <p:strVal val="#ppt_h"/>
                                          </p:val>
                                        </p:tav>
                                        <p:tav tm="100000">
                                          <p:val>
                                            <p:strVal val="#ppt_h"/>
                                          </p:val>
                                        </p:tav>
                                      </p:tavLst>
                                    </p:anim>
                                    <p:animEffect transition="in" filter="fade">
                                      <p:cBhvr>
                                        <p:cTn id="9" dur="1000"/>
                                        <p:tgtEl>
                                          <p:spTgt spid="16386"/>
                                        </p:tgtEl>
                                      </p:cBhvr>
                                    </p:animEffect>
                                  </p:childTnLst>
                                </p:cTn>
                              </p:par>
                            </p:childTnLst>
                          </p:cTn>
                        </p:par>
                        <p:par>
                          <p:cTn id="10" fill="hold">
                            <p:stCondLst>
                              <p:cond delay="1000"/>
                            </p:stCondLst>
                            <p:childTnLst>
                              <p:par>
                                <p:cTn id="11" presetID="39" presetClass="entr" presetSubtype="0" accel="100000" fill="hold" grpId="0" nodeType="afterEffect">
                                  <p:stCondLst>
                                    <p:cond delay="1000"/>
                                  </p:stCondLst>
                                  <p:childTnLst>
                                    <p:set>
                                      <p:cBhvr>
                                        <p:cTn id="12" dur="1" fill="hold">
                                          <p:stCondLst>
                                            <p:cond delay="0"/>
                                          </p:stCondLst>
                                        </p:cTn>
                                        <p:tgtEl>
                                          <p:spTgt spid="16387">
                                            <p:txEl>
                                              <p:pRg st="0" end="0"/>
                                            </p:txEl>
                                          </p:spTgt>
                                        </p:tgtEl>
                                        <p:attrNameLst>
                                          <p:attrName>style.visibility</p:attrName>
                                        </p:attrNameLst>
                                      </p:cBhvr>
                                      <p:to>
                                        <p:strVal val="visible"/>
                                      </p:to>
                                    </p:set>
                                    <p:anim calcmode="lin" valueType="num">
                                      <p:cBhvr>
                                        <p:cTn id="13" dur="500" fill="hold"/>
                                        <p:tgtEl>
                                          <p:spTgt spid="16387">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4" dur="500" fill="hold"/>
                                        <p:tgtEl>
                                          <p:spTgt spid="16387">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5" dur="500" fill="hold"/>
                                        <p:tgtEl>
                                          <p:spTgt spid="16387">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6" dur="500" fill="hold"/>
                                        <p:tgtEl>
                                          <p:spTgt spid="16387">
                                            <p:txEl>
                                              <p:pRg st="0" end="0"/>
                                            </p:txEl>
                                          </p:spTgt>
                                        </p:tgtEl>
                                        <p:attrNameLst>
                                          <p:attrName>ppt_y</p:attrName>
                                        </p:attrNameLst>
                                      </p:cBhvr>
                                      <p:tavLst>
                                        <p:tav tm="0">
                                          <p:val>
                                            <p:strVal val="#ppt_y"/>
                                          </p:val>
                                        </p:tav>
                                        <p:tav tm="100000">
                                          <p:val>
                                            <p:strVal val="#ppt_y"/>
                                          </p:val>
                                        </p:tav>
                                      </p:tavLst>
                                    </p:anim>
                                  </p:childTnLst>
                                </p:cTn>
                              </p:par>
                            </p:childTnLst>
                          </p:cTn>
                        </p:par>
                        <p:par>
                          <p:cTn id="17" fill="hold">
                            <p:stCondLst>
                              <p:cond delay="2500"/>
                            </p:stCondLst>
                            <p:childTnLst>
                              <p:par>
                                <p:cTn id="18" presetID="39" presetClass="entr" presetSubtype="0" accel="100000" fill="hold" grpId="0" nodeType="afterEffect">
                                  <p:stCondLst>
                                    <p:cond delay="1000"/>
                                  </p:stCondLst>
                                  <p:childTnLst>
                                    <p:set>
                                      <p:cBhvr>
                                        <p:cTn id="19" dur="1" fill="hold">
                                          <p:stCondLst>
                                            <p:cond delay="0"/>
                                          </p:stCondLst>
                                        </p:cTn>
                                        <p:tgtEl>
                                          <p:spTgt spid="16387">
                                            <p:txEl>
                                              <p:pRg st="1" end="1"/>
                                            </p:txEl>
                                          </p:spTgt>
                                        </p:tgtEl>
                                        <p:attrNameLst>
                                          <p:attrName>style.visibility</p:attrName>
                                        </p:attrNameLst>
                                      </p:cBhvr>
                                      <p:to>
                                        <p:strVal val="visible"/>
                                      </p:to>
                                    </p:set>
                                    <p:anim calcmode="lin" valueType="num">
                                      <p:cBhvr>
                                        <p:cTn id="20" dur="500" fill="hold"/>
                                        <p:tgtEl>
                                          <p:spTgt spid="16387">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1" dur="500" fill="hold"/>
                                        <p:tgtEl>
                                          <p:spTgt spid="16387">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2" dur="500" fill="hold"/>
                                        <p:tgtEl>
                                          <p:spTgt spid="16387">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3" dur="500" fill="hold"/>
                                        <p:tgtEl>
                                          <p:spTgt spid="16387">
                                            <p:txEl>
                                              <p:pRg st="1" end="1"/>
                                            </p:txEl>
                                          </p:spTgt>
                                        </p:tgtEl>
                                        <p:attrNameLst>
                                          <p:attrName>ppt_y</p:attrName>
                                        </p:attrNameLst>
                                      </p:cBhvr>
                                      <p:tavLst>
                                        <p:tav tm="0">
                                          <p:val>
                                            <p:strVal val="#ppt_y"/>
                                          </p:val>
                                        </p:tav>
                                        <p:tav tm="100000">
                                          <p:val>
                                            <p:strVal val="#ppt_y"/>
                                          </p:val>
                                        </p:tav>
                                      </p:tavLst>
                                    </p:anim>
                                  </p:childTnLst>
                                </p:cTn>
                              </p:par>
                            </p:childTnLst>
                          </p:cTn>
                        </p:par>
                        <p:par>
                          <p:cTn id="24" fill="hold">
                            <p:stCondLst>
                              <p:cond delay="4000"/>
                            </p:stCondLst>
                            <p:childTnLst>
                              <p:par>
                                <p:cTn id="25" presetID="39" presetClass="entr" presetSubtype="0" accel="100000" fill="hold" grpId="0" nodeType="afterEffect">
                                  <p:stCondLst>
                                    <p:cond delay="1000"/>
                                  </p:stCondLst>
                                  <p:childTnLst>
                                    <p:set>
                                      <p:cBhvr>
                                        <p:cTn id="26" dur="1" fill="hold">
                                          <p:stCondLst>
                                            <p:cond delay="0"/>
                                          </p:stCondLst>
                                        </p:cTn>
                                        <p:tgtEl>
                                          <p:spTgt spid="16387">
                                            <p:txEl>
                                              <p:pRg st="2" end="2"/>
                                            </p:txEl>
                                          </p:spTgt>
                                        </p:tgtEl>
                                        <p:attrNameLst>
                                          <p:attrName>style.visibility</p:attrName>
                                        </p:attrNameLst>
                                      </p:cBhvr>
                                      <p:to>
                                        <p:strVal val="visible"/>
                                      </p:to>
                                    </p:set>
                                    <p:anim calcmode="lin" valueType="num">
                                      <p:cBhvr>
                                        <p:cTn id="27" dur="500" fill="hold"/>
                                        <p:tgtEl>
                                          <p:spTgt spid="16387">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8" dur="500" fill="hold"/>
                                        <p:tgtEl>
                                          <p:spTgt spid="16387">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9" dur="500" fill="hold"/>
                                        <p:tgtEl>
                                          <p:spTgt spid="16387">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0" dur="500" fill="hold"/>
                                        <p:tgtEl>
                                          <p:spTgt spid="16387">
                                            <p:txEl>
                                              <p:pRg st="2" end="2"/>
                                            </p:txEl>
                                          </p:spTgt>
                                        </p:tgtEl>
                                        <p:attrNameLst>
                                          <p:attrName>ppt_y</p:attrName>
                                        </p:attrNameLst>
                                      </p:cBhvr>
                                      <p:tavLst>
                                        <p:tav tm="0">
                                          <p:val>
                                            <p:strVal val="#ppt_y"/>
                                          </p:val>
                                        </p:tav>
                                        <p:tav tm="100000">
                                          <p:val>
                                            <p:strVal val="#ppt_y"/>
                                          </p:val>
                                        </p:tav>
                                      </p:tavLst>
                                    </p:anim>
                                  </p:childTnLst>
                                </p:cTn>
                              </p:par>
                            </p:childTnLst>
                          </p:cTn>
                        </p:par>
                        <p:par>
                          <p:cTn id="31" fill="hold">
                            <p:stCondLst>
                              <p:cond delay="5500"/>
                            </p:stCondLst>
                            <p:childTnLst>
                              <p:par>
                                <p:cTn id="32" presetID="39" presetClass="entr" presetSubtype="0" accel="100000" fill="hold" grpId="0" nodeType="afterEffect">
                                  <p:stCondLst>
                                    <p:cond delay="1000"/>
                                  </p:stCondLst>
                                  <p:childTnLst>
                                    <p:set>
                                      <p:cBhvr>
                                        <p:cTn id="33" dur="1" fill="hold">
                                          <p:stCondLst>
                                            <p:cond delay="0"/>
                                          </p:stCondLst>
                                        </p:cTn>
                                        <p:tgtEl>
                                          <p:spTgt spid="16387">
                                            <p:txEl>
                                              <p:pRg st="3" end="3"/>
                                            </p:txEl>
                                          </p:spTgt>
                                        </p:tgtEl>
                                        <p:attrNameLst>
                                          <p:attrName>style.visibility</p:attrName>
                                        </p:attrNameLst>
                                      </p:cBhvr>
                                      <p:to>
                                        <p:strVal val="visible"/>
                                      </p:to>
                                    </p:set>
                                    <p:anim calcmode="lin" valueType="num">
                                      <p:cBhvr>
                                        <p:cTn id="34" dur="500" fill="hold"/>
                                        <p:tgtEl>
                                          <p:spTgt spid="16387">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5" dur="500" fill="hold"/>
                                        <p:tgtEl>
                                          <p:spTgt spid="16387">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6" dur="500" fill="hold"/>
                                        <p:tgtEl>
                                          <p:spTgt spid="16387">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7" dur="500" fill="hold"/>
                                        <p:tgtEl>
                                          <p:spTgt spid="16387">
                                            <p:txEl>
                                              <p:pRg st="3" end="3"/>
                                            </p:txEl>
                                          </p:spTgt>
                                        </p:tgtEl>
                                        <p:attrNameLst>
                                          <p:attrName>ppt_y</p:attrName>
                                        </p:attrNameLst>
                                      </p:cBhvr>
                                      <p:tavLst>
                                        <p:tav tm="0">
                                          <p:val>
                                            <p:strVal val="#ppt_y"/>
                                          </p:val>
                                        </p:tav>
                                        <p:tav tm="100000">
                                          <p:val>
                                            <p:strVal val="#ppt_y"/>
                                          </p:val>
                                        </p:tav>
                                      </p:tavLst>
                                    </p:anim>
                                  </p:childTnLst>
                                </p:cTn>
                              </p:par>
                            </p:childTnLst>
                          </p:cTn>
                        </p:par>
                        <p:par>
                          <p:cTn id="38" fill="hold">
                            <p:stCondLst>
                              <p:cond delay="7000"/>
                            </p:stCondLst>
                            <p:childTnLst>
                              <p:par>
                                <p:cTn id="39" presetID="39" presetClass="entr" presetSubtype="0" accel="100000" fill="hold" grpId="0" nodeType="afterEffect">
                                  <p:stCondLst>
                                    <p:cond delay="1000"/>
                                  </p:stCondLst>
                                  <p:childTnLst>
                                    <p:set>
                                      <p:cBhvr>
                                        <p:cTn id="40" dur="1" fill="hold">
                                          <p:stCondLst>
                                            <p:cond delay="0"/>
                                          </p:stCondLst>
                                        </p:cTn>
                                        <p:tgtEl>
                                          <p:spTgt spid="16387">
                                            <p:txEl>
                                              <p:pRg st="4" end="4"/>
                                            </p:txEl>
                                          </p:spTgt>
                                        </p:tgtEl>
                                        <p:attrNameLst>
                                          <p:attrName>style.visibility</p:attrName>
                                        </p:attrNameLst>
                                      </p:cBhvr>
                                      <p:to>
                                        <p:strVal val="visible"/>
                                      </p:to>
                                    </p:set>
                                    <p:anim calcmode="lin" valueType="num">
                                      <p:cBhvr>
                                        <p:cTn id="41" dur="500" fill="hold"/>
                                        <p:tgtEl>
                                          <p:spTgt spid="16387">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2" dur="500" fill="hold"/>
                                        <p:tgtEl>
                                          <p:spTgt spid="16387">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3" dur="500" fill="hold"/>
                                        <p:tgtEl>
                                          <p:spTgt spid="16387">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4" dur="500" fill="hold"/>
                                        <p:tgtEl>
                                          <p:spTgt spid="16387">
                                            <p:txEl>
                                              <p:pRg st="4" end="4"/>
                                            </p:txEl>
                                          </p:spTgt>
                                        </p:tgtEl>
                                        <p:attrNameLst>
                                          <p:attrName>ppt_y</p:attrName>
                                        </p:attrNameLst>
                                      </p:cBhvr>
                                      <p:tavLst>
                                        <p:tav tm="0">
                                          <p:val>
                                            <p:strVal val="#ppt_y"/>
                                          </p:val>
                                        </p:tav>
                                        <p:tav tm="100000">
                                          <p:val>
                                            <p:strVal val="#ppt_y"/>
                                          </p:val>
                                        </p:tav>
                                      </p:tavLst>
                                    </p:anim>
                                  </p:childTnLst>
                                </p:cTn>
                              </p:par>
                            </p:childTnLst>
                          </p:cTn>
                        </p:par>
                        <p:par>
                          <p:cTn id="45" fill="hold">
                            <p:stCondLst>
                              <p:cond delay="8500"/>
                            </p:stCondLst>
                            <p:childTnLst>
                              <p:par>
                                <p:cTn id="46" presetID="39" presetClass="entr" presetSubtype="0" accel="100000" fill="hold" grpId="0" nodeType="afterEffect">
                                  <p:stCondLst>
                                    <p:cond delay="1000"/>
                                  </p:stCondLst>
                                  <p:childTnLst>
                                    <p:set>
                                      <p:cBhvr>
                                        <p:cTn id="47" dur="1" fill="hold">
                                          <p:stCondLst>
                                            <p:cond delay="0"/>
                                          </p:stCondLst>
                                        </p:cTn>
                                        <p:tgtEl>
                                          <p:spTgt spid="16387">
                                            <p:txEl>
                                              <p:pRg st="5" end="5"/>
                                            </p:txEl>
                                          </p:spTgt>
                                        </p:tgtEl>
                                        <p:attrNameLst>
                                          <p:attrName>style.visibility</p:attrName>
                                        </p:attrNameLst>
                                      </p:cBhvr>
                                      <p:to>
                                        <p:strVal val="visible"/>
                                      </p:to>
                                    </p:set>
                                    <p:anim calcmode="lin" valueType="num">
                                      <p:cBhvr>
                                        <p:cTn id="48" dur="500" fill="hold"/>
                                        <p:tgtEl>
                                          <p:spTgt spid="16387">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9" dur="500" fill="hold"/>
                                        <p:tgtEl>
                                          <p:spTgt spid="16387">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0" dur="500" fill="hold"/>
                                        <p:tgtEl>
                                          <p:spTgt spid="16387">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1" dur="500" fill="hold"/>
                                        <p:tgtEl>
                                          <p:spTgt spid="16387">
                                            <p:txEl>
                                              <p:pRg st="5" end="5"/>
                                            </p:txEl>
                                          </p:spTgt>
                                        </p:tgtEl>
                                        <p:attrNameLst>
                                          <p:attrName>ppt_y</p:attrName>
                                        </p:attrNameLst>
                                      </p:cBhvr>
                                      <p:tavLst>
                                        <p:tav tm="0">
                                          <p:val>
                                            <p:strVal val="#ppt_y"/>
                                          </p:val>
                                        </p:tav>
                                        <p:tav tm="100000">
                                          <p:val>
                                            <p:strVal val="#ppt_y"/>
                                          </p:val>
                                        </p:tav>
                                      </p:tavLst>
                                    </p:anim>
                                  </p:childTnLst>
                                </p:cTn>
                              </p:par>
                            </p:childTnLst>
                          </p:cTn>
                        </p:par>
                        <p:par>
                          <p:cTn id="52" fill="hold">
                            <p:stCondLst>
                              <p:cond delay="10000"/>
                            </p:stCondLst>
                            <p:childTnLst>
                              <p:par>
                                <p:cTn id="53" presetID="39" presetClass="entr" presetSubtype="0" accel="100000" fill="hold" grpId="0" nodeType="afterEffect">
                                  <p:stCondLst>
                                    <p:cond delay="1000"/>
                                  </p:stCondLst>
                                  <p:childTnLst>
                                    <p:set>
                                      <p:cBhvr>
                                        <p:cTn id="54" dur="1" fill="hold">
                                          <p:stCondLst>
                                            <p:cond delay="0"/>
                                          </p:stCondLst>
                                        </p:cTn>
                                        <p:tgtEl>
                                          <p:spTgt spid="16387">
                                            <p:txEl>
                                              <p:pRg st="6" end="6"/>
                                            </p:txEl>
                                          </p:spTgt>
                                        </p:tgtEl>
                                        <p:attrNameLst>
                                          <p:attrName>style.visibility</p:attrName>
                                        </p:attrNameLst>
                                      </p:cBhvr>
                                      <p:to>
                                        <p:strVal val="visible"/>
                                      </p:to>
                                    </p:set>
                                    <p:anim calcmode="lin" valueType="num">
                                      <p:cBhvr>
                                        <p:cTn id="55" dur="500" fill="hold"/>
                                        <p:tgtEl>
                                          <p:spTgt spid="16387">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6" dur="500" fill="hold"/>
                                        <p:tgtEl>
                                          <p:spTgt spid="16387">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7" dur="500" fill="hold"/>
                                        <p:tgtEl>
                                          <p:spTgt spid="16387">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58" dur="500" fill="hold"/>
                                        <p:tgtEl>
                                          <p:spTgt spid="16387">
                                            <p:txEl>
                                              <p:pRg st="6" end="6"/>
                                            </p:txEl>
                                          </p:spTgt>
                                        </p:tgtEl>
                                        <p:attrNameLst>
                                          <p:attrName>ppt_y</p:attrName>
                                        </p:attrNameLst>
                                      </p:cBhvr>
                                      <p:tavLst>
                                        <p:tav tm="0">
                                          <p:val>
                                            <p:strVal val="#ppt_y"/>
                                          </p:val>
                                        </p:tav>
                                        <p:tav tm="100000">
                                          <p:val>
                                            <p:strVal val="#ppt_y"/>
                                          </p:val>
                                        </p:tav>
                                      </p:tavLst>
                                    </p:anim>
                                  </p:childTnLst>
                                </p:cTn>
                              </p:par>
                            </p:childTnLst>
                          </p:cTn>
                        </p:par>
                        <p:par>
                          <p:cTn id="59" fill="hold">
                            <p:stCondLst>
                              <p:cond delay="11500"/>
                            </p:stCondLst>
                            <p:childTnLst>
                              <p:par>
                                <p:cTn id="60" presetID="39" presetClass="entr" presetSubtype="0" accel="100000" fill="hold" grpId="0" nodeType="afterEffect">
                                  <p:stCondLst>
                                    <p:cond delay="1000"/>
                                  </p:stCondLst>
                                  <p:childTnLst>
                                    <p:set>
                                      <p:cBhvr>
                                        <p:cTn id="61" dur="1" fill="hold">
                                          <p:stCondLst>
                                            <p:cond delay="0"/>
                                          </p:stCondLst>
                                        </p:cTn>
                                        <p:tgtEl>
                                          <p:spTgt spid="16387">
                                            <p:txEl>
                                              <p:pRg st="7" end="7"/>
                                            </p:txEl>
                                          </p:spTgt>
                                        </p:tgtEl>
                                        <p:attrNameLst>
                                          <p:attrName>style.visibility</p:attrName>
                                        </p:attrNameLst>
                                      </p:cBhvr>
                                      <p:to>
                                        <p:strVal val="visible"/>
                                      </p:to>
                                    </p:set>
                                    <p:anim calcmode="lin" valueType="num">
                                      <p:cBhvr>
                                        <p:cTn id="62" dur="500" fill="hold"/>
                                        <p:tgtEl>
                                          <p:spTgt spid="16387">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3" dur="500" fill="hold"/>
                                        <p:tgtEl>
                                          <p:spTgt spid="16387">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4" dur="500" fill="hold"/>
                                        <p:tgtEl>
                                          <p:spTgt spid="16387">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65" dur="500" fill="hold"/>
                                        <p:tgtEl>
                                          <p:spTgt spid="16387">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P spid="16387" grpId="0" build="p" autoUpdateAnimBg="0" advAuto="10000"/>
    </p:bldLst>
  </p:timing>
</p:sld>
</file>

<file path=ppt/theme/theme1.xml><?xml version="1.0" encoding="utf-8"?>
<a:theme xmlns:a="http://schemas.openxmlformats.org/drawingml/2006/main" name="1_Blue Rays Segoe Template">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E64B3FB-D41B-43EA-9BB3-E80B28B33BC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1_Blue Rays Segoe Template</Template>
  <TotalTime>1731</TotalTime>
  <Words>289</Words>
  <Application>Microsoft Office PowerPoint</Application>
  <PresentationFormat>On-screen Show (4:3)</PresentationFormat>
  <Paragraphs>23</Paragraphs>
  <Slides>3</Slides>
  <Notes>2</Notes>
  <HiddenSlides>0</HiddenSlides>
  <MMClips>0</MMClips>
  <ScaleCrop>false</ScaleCrop>
  <HeadingPairs>
    <vt:vector size="4" baseType="variant">
      <vt:variant>
        <vt:lpstr>Theme</vt:lpstr>
      </vt:variant>
      <vt:variant>
        <vt:i4>2</vt:i4>
      </vt:variant>
      <vt:variant>
        <vt:lpstr>Slide Titles</vt:lpstr>
      </vt:variant>
      <vt:variant>
        <vt:i4>3</vt:i4>
      </vt:variant>
    </vt:vector>
  </HeadingPairs>
  <TitlesOfParts>
    <vt:vector size="5" baseType="lpstr">
      <vt:lpstr>1_Blue Rays Segoe Template</vt:lpstr>
      <vt:lpstr>White with Courier font for code slides</vt:lpstr>
      <vt:lpstr>“Physicians of No Value” “Worthless Physicians” ESV “Worthless Quacks” ISV  </vt:lpstr>
      <vt:lpstr>Physicians of No Value – Worthless Quacks</vt:lpstr>
      <vt:lpstr>The Plan of Salvation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keywords/>
  <cp:lastModifiedBy>Danny McKibben</cp:lastModifiedBy>
  <cp:revision>42</cp:revision>
  <dcterms:created xsi:type="dcterms:W3CDTF">2015-01-02T21:46:48Z</dcterms:created>
  <dcterms:modified xsi:type="dcterms:W3CDTF">2015-01-04T14:20:18Z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TC102867099990</vt:lpwstr>
  </property>
</Properties>
</file>