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78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579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873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24416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6222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509583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68953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706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283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720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304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103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984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002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228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151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612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pPr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523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stretch>
            <a:fillRect t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6476" y="-366802"/>
            <a:ext cx="7766936" cy="1646302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Glory of God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3343" y="1279500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Isaiah 40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06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17000" r="-17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36" y="117231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God Gives strength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236" y="1274324"/>
            <a:ext cx="9465472" cy="5435965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look to inferior products, people, or ideas for strength that’s only temporary. 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continually go to our Lord for strength. </a:t>
            </a:r>
          </a:p>
          <a:p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 41:13  </a:t>
            </a:r>
            <a:r>
              <a:rPr lang="en-US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I, the LORD your God, hold your right hand; it is I who say to you, "Fear not, I am the one who helps you."</a:t>
            </a:r>
          </a:p>
          <a:p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 41:1 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</a:t>
            </a:r>
            <a:r>
              <a:rPr lang="en-US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peoples renew their strength; let them approach, then let them speak; let us together draw near for judgment.</a:t>
            </a:r>
          </a:p>
          <a:p>
            <a:endParaRPr lang="en-US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1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17000" r="-17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36" y="117231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A People Seeking Comfort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JULI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236" y="1274324"/>
            <a:ext cx="9465472" cy="388077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40:1-2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 is a shadow of it’s former self seeking help from a God they forsook.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can they turn to?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63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17000" r="-17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36" y="117231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Shall I Cry?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236" y="1274324"/>
            <a:ext cx="9465472" cy="388077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40:6-8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cry?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do we cry too?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is hopeless!!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replies only God’s word will stand. </a:t>
            </a:r>
          </a:p>
        </p:txBody>
      </p:sp>
    </p:spTree>
    <p:extLst>
      <p:ext uri="{BB962C8B-B14F-4D97-AF65-F5344CB8AC3E}">
        <p14:creationId xmlns:p14="http://schemas.microsoft.com/office/powerpoint/2010/main" xmlns="" val="357642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17000" r="-17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36" y="117231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Proclaim The Good News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236" y="1274324"/>
            <a:ext cx="9465472" cy="543596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40:9-11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you have been saved you want to share it with others.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 will still comfort and shield us after we forsook Him. 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and proclaim how truly great our God is. </a:t>
            </a:r>
          </a:p>
        </p:txBody>
      </p:sp>
    </p:spTree>
    <p:extLst>
      <p:ext uri="{BB962C8B-B14F-4D97-AF65-F5344CB8AC3E}">
        <p14:creationId xmlns:p14="http://schemas.microsoft.com/office/powerpoint/2010/main" xmlns="" val="26160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17000" r="-17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36" y="117231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Glory of God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236" y="1274324"/>
            <a:ext cx="9465472" cy="543596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40:12-17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covers 75% of the earth. 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universe is so vast we can barely fathom it. 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mountains are dust. 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hills can be weighed. 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looks at these “great” things and sees only specks. </a:t>
            </a:r>
          </a:p>
        </p:txBody>
      </p:sp>
    </p:spTree>
    <p:extLst>
      <p:ext uri="{BB962C8B-B14F-4D97-AF65-F5344CB8AC3E}">
        <p14:creationId xmlns:p14="http://schemas.microsoft.com/office/powerpoint/2010/main" xmlns="" val="19467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17000" r="-17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36" y="117231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Glory of God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236" y="1274324"/>
            <a:ext cx="9465472" cy="543596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40:12-17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we show God He doesn’t already know?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Nations are a drop in a bucket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Lebanon couldn’t burn enough sacrifices to honor this God. 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we call great is empty to Him. </a:t>
            </a:r>
          </a:p>
        </p:txBody>
      </p:sp>
    </p:spTree>
    <p:extLst>
      <p:ext uri="{BB962C8B-B14F-4D97-AF65-F5344CB8AC3E}">
        <p14:creationId xmlns:p14="http://schemas.microsoft.com/office/powerpoint/2010/main" xmlns="" val="132507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17000" r="-17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36" y="117231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Folly of Idolatry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236" y="1274324"/>
            <a:ext cx="9465472" cy="543596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40:18-20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condense God’s greatness to an idol?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we create anything to surpass the ultimate creator if it’s crafted by an inferior craftsman?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“wonders” has man created that can rival God’s?</a:t>
            </a:r>
          </a:p>
        </p:txBody>
      </p:sp>
    </p:spTree>
    <p:extLst>
      <p:ext uri="{BB962C8B-B14F-4D97-AF65-F5344CB8AC3E}">
        <p14:creationId xmlns:p14="http://schemas.microsoft.com/office/powerpoint/2010/main" xmlns="" val="233298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17000" r="-17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36" y="117231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Sinfulness of Pride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236" y="1274324"/>
            <a:ext cx="9465472" cy="543596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40:21-25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Anything we create will eventually topple. 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Anything we put stock in God will do away with in the end. 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Anyone we give credence to will fall and their words will pass away. 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can we tell God to be more like to better Himself?</a:t>
            </a:r>
          </a:p>
        </p:txBody>
      </p:sp>
    </p:spTree>
    <p:extLst>
      <p:ext uri="{BB962C8B-B14F-4D97-AF65-F5344CB8AC3E}">
        <p14:creationId xmlns:p14="http://schemas.microsoft.com/office/powerpoint/2010/main" xmlns="" val="361933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17000" r="-17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36" y="117231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God Gives strength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236" y="1274324"/>
            <a:ext cx="9465472" cy="543596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40:26-31 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assume God can’t understand. 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He is so great He knows more about us than we know about ourselves. 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cannot help ourselves, someone Has to save us. </a:t>
            </a:r>
          </a:p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the strongest grow tired, but we who gain strength from the Lord have a different strength. </a:t>
            </a:r>
          </a:p>
          <a:p>
            <a:endParaRPr lang="en-US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23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449</Words>
  <Application>Microsoft Office PowerPoint</Application>
  <PresentationFormat>Custom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The Glory of God</vt:lpstr>
      <vt:lpstr>A People Seeking Comfort</vt:lpstr>
      <vt:lpstr>What Shall I Cry?</vt:lpstr>
      <vt:lpstr>Proclaim The Good News</vt:lpstr>
      <vt:lpstr>The Glory of God</vt:lpstr>
      <vt:lpstr>The Glory of God</vt:lpstr>
      <vt:lpstr>The Folly of Idolatry</vt:lpstr>
      <vt:lpstr>Sinfulness of Pride</vt:lpstr>
      <vt:lpstr>God Gives strength</vt:lpstr>
      <vt:lpstr>God Gives strength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Glory of God</dc:title>
  <dc:creator>ANIMEniac</dc:creator>
  <cp:lastModifiedBy>Owner</cp:lastModifiedBy>
  <cp:revision>6</cp:revision>
  <dcterms:created xsi:type="dcterms:W3CDTF">2014-12-21T05:43:32Z</dcterms:created>
  <dcterms:modified xsi:type="dcterms:W3CDTF">2015-08-03T15:04:39Z</dcterms:modified>
</cp:coreProperties>
</file>