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2"/>
  </p:notesMasterIdLst>
  <p:sldIdLst>
    <p:sldId id="257" r:id="rId4"/>
    <p:sldId id="270" r:id="rId5"/>
    <p:sldId id="258" r:id="rId6"/>
    <p:sldId id="269" r:id="rId7"/>
    <p:sldId id="259" r:id="rId8"/>
    <p:sldId id="271" r:id="rId9"/>
    <p:sldId id="273"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B773D-43D7-EE43-9AF4-74BC00AC4DCC}"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D643FFA9-B2FB-AC44-AE5E-955B00320A21}">
      <dgm:prSet phldrT="[Text]"/>
      <dgm:spPr/>
      <dgm:t>
        <a:bodyPr/>
        <a:lstStyle/>
        <a:p>
          <a:r>
            <a:rPr lang="en-US" dirty="0" smtClean="0"/>
            <a:t>Destructive Talk</a:t>
          </a:r>
          <a:endParaRPr lang="en-US" dirty="0"/>
        </a:p>
      </dgm:t>
    </dgm:pt>
    <dgm:pt modelId="{14B5B90A-A216-F648-8498-22A0F480B86B}" type="parTrans" cxnId="{88762CC0-BDD3-A94B-9296-D20E135CC85A}">
      <dgm:prSet/>
      <dgm:spPr/>
      <dgm:t>
        <a:bodyPr/>
        <a:lstStyle/>
        <a:p>
          <a:endParaRPr lang="en-US"/>
        </a:p>
      </dgm:t>
    </dgm:pt>
    <dgm:pt modelId="{B72F15DC-004A-5341-AB81-F2C265CB12B5}" type="sibTrans" cxnId="{88762CC0-BDD3-A94B-9296-D20E135CC85A}">
      <dgm:prSet/>
      <dgm:spPr/>
      <dgm:t>
        <a:bodyPr/>
        <a:lstStyle/>
        <a:p>
          <a:endParaRPr lang="en-US"/>
        </a:p>
      </dgm:t>
    </dgm:pt>
    <dgm:pt modelId="{69E15128-1E70-C94A-A317-E973CCF16F81}">
      <dgm:prSet phldrT="[Text]"/>
      <dgm:spPr/>
      <dgm:t>
        <a:bodyPr/>
        <a:lstStyle/>
        <a:p>
          <a:r>
            <a:rPr lang="en-US" dirty="0" smtClean="0"/>
            <a:t>Hot (toxic) thoughts</a:t>
          </a:r>
          <a:endParaRPr lang="en-US" dirty="0"/>
        </a:p>
      </dgm:t>
    </dgm:pt>
    <dgm:pt modelId="{9366460D-D56F-8849-9DE5-7BE52346645F}" type="parTrans" cxnId="{993F4F3A-8BB9-1444-B36E-437F211D38CB}">
      <dgm:prSet/>
      <dgm:spPr/>
      <dgm:t>
        <a:bodyPr/>
        <a:lstStyle/>
        <a:p>
          <a:endParaRPr lang="en-US"/>
        </a:p>
      </dgm:t>
    </dgm:pt>
    <dgm:pt modelId="{6296504F-A0CC-B349-A3A0-6ECBBFDFEBF7}" type="sibTrans" cxnId="{993F4F3A-8BB9-1444-B36E-437F211D38CB}">
      <dgm:prSet/>
      <dgm:spPr/>
      <dgm:t>
        <a:bodyPr/>
        <a:lstStyle/>
        <a:p>
          <a:endParaRPr lang="en-US"/>
        </a:p>
      </dgm:t>
    </dgm:pt>
    <dgm:pt modelId="{91159C1D-9087-5F49-A336-DAADB6326788}">
      <dgm:prSet phldrT="[Text]"/>
      <dgm:spPr/>
      <dgm:t>
        <a:bodyPr/>
        <a:lstStyle/>
        <a:p>
          <a:r>
            <a:rPr lang="en-US" dirty="0" smtClean="0"/>
            <a:t>High arousal</a:t>
          </a:r>
          <a:endParaRPr lang="en-US" dirty="0"/>
        </a:p>
      </dgm:t>
    </dgm:pt>
    <dgm:pt modelId="{3FFFEFC1-B166-AB4B-B091-057F2E4118BD}" type="parTrans" cxnId="{81DB074B-F9F4-E941-BB5A-1693127593AE}">
      <dgm:prSet/>
      <dgm:spPr/>
      <dgm:t>
        <a:bodyPr/>
        <a:lstStyle/>
        <a:p>
          <a:endParaRPr lang="en-US"/>
        </a:p>
      </dgm:t>
    </dgm:pt>
    <dgm:pt modelId="{9178D3D0-9691-7B4A-A9CD-3201B5CDD40E}" type="sibTrans" cxnId="{81DB074B-F9F4-E941-BB5A-1693127593AE}">
      <dgm:prSet/>
      <dgm:spPr/>
      <dgm:t>
        <a:bodyPr/>
        <a:lstStyle/>
        <a:p>
          <a:endParaRPr lang="en-US"/>
        </a:p>
      </dgm:t>
    </dgm:pt>
    <dgm:pt modelId="{2F03D451-495E-D64A-B4BB-F565ABAAF371}" type="pres">
      <dgm:prSet presAssocID="{577B773D-43D7-EE43-9AF4-74BC00AC4DCC}" presName="cycle" presStyleCnt="0">
        <dgm:presLayoutVars>
          <dgm:dir/>
          <dgm:resizeHandles val="exact"/>
        </dgm:presLayoutVars>
      </dgm:prSet>
      <dgm:spPr/>
      <dgm:t>
        <a:bodyPr/>
        <a:lstStyle/>
        <a:p>
          <a:endParaRPr lang="en-US"/>
        </a:p>
      </dgm:t>
    </dgm:pt>
    <dgm:pt modelId="{74419B13-A10A-404E-89FE-36D67AED59B7}" type="pres">
      <dgm:prSet presAssocID="{D643FFA9-B2FB-AC44-AE5E-955B00320A21}" presName="dummy" presStyleCnt="0"/>
      <dgm:spPr/>
    </dgm:pt>
    <dgm:pt modelId="{3CC1272E-4FF9-EE4A-AFE2-99D095AE7EF0}" type="pres">
      <dgm:prSet presAssocID="{D643FFA9-B2FB-AC44-AE5E-955B00320A21}" presName="node" presStyleLbl="revTx" presStyleIdx="0" presStyleCnt="3">
        <dgm:presLayoutVars>
          <dgm:bulletEnabled val="1"/>
        </dgm:presLayoutVars>
      </dgm:prSet>
      <dgm:spPr/>
      <dgm:t>
        <a:bodyPr/>
        <a:lstStyle/>
        <a:p>
          <a:endParaRPr lang="en-US"/>
        </a:p>
      </dgm:t>
    </dgm:pt>
    <dgm:pt modelId="{E9C2B550-2BFC-5543-BB89-92446FD7277E}" type="pres">
      <dgm:prSet presAssocID="{B72F15DC-004A-5341-AB81-F2C265CB12B5}" presName="sibTrans" presStyleLbl="node1" presStyleIdx="0" presStyleCnt="3"/>
      <dgm:spPr/>
      <dgm:t>
        <a:bodyPr/>
        <a:lstStyle/>
        <a:p>
          <a:endParaRPr lang="en-US"/>
        </a:p>
      </dgm:t>
    </dgm:pt>
    <dgm:pt modelId="{BA5DFA41-9141-CC48-8D29-38AE70349749}" type="pres">
      <dgm:prSet presAssocID="{69E15128-1E70-C94A-A317-E973CCF16F81}" presName="dummy" presStyleCnt="0"/>
      <dgm:spPr/>
    </dgm:pt>
    <dgm:pt modelId="{B8D42B02-A83A-534F-826F-03357B8F11BF}" type="pres">
      <dgm:prSet presAssocID="{69E15128-1E70-C94A-A317-E973CCF16F81}" presName="node" presStyleLbl="revTx" presStyleIdx="1" presStyleCnt="3">
        <dgm:presLayoutVars>
          <dgm:bulletEnabled val="1"/>
        </dgm:presLayoutVars>
      </dgm:prSet>
      <dgm:spPr/>
      <dgm:t>
        <a:bodyPr/>
        <a:lstStyle/>
        <a:p>
          <a:endParaRPr lang="en-US"/>
        </a:p>
      </dgm:t>
    </dgm:pt>
    <dgm:pt modelId="{DAF79BED-5780-C946-B1F8-FD16A5581559}" type="pres">
      <dgm:prSet presAssocID="{6296504F-A0CC-B349-A3A0-6ECBBFDFEBF7}" presName="sibTrans" presStyleLbl="node1" presStyleIdx="1" presStyleCnt="3"/>
      <dgm:spPr/>
      <dgm:t>
        <a:bodyPr/>
        <a:lstStyle/>
        <a:p>
          <a:endParaRPr lang="en-US"/>
        </a:p>
      </dgm:t>
    </dgm:pt>
    <dgm:pt modelId="{FB9225AC-88AD-5641-A5C1-F42880756610}" type="pres">
      <dgm:prSet presAssocID="{91159C1D-9087-5F49-A336-DAADB6326788}" presName="dummy" presStyleCnt="0"/>
      <dgm:spPr/>
    </dgm:pt>
    <dgm:pt modelId="{0A53AD43-3633-F342-A248-072A0424A5F3}" type="pres">
      <dgm:prSet presAssocID="{91159C1D-9087-5F49-A336-DAADB6326788}" presName="node" presStyleLbl="revTx" presStyleIdx="2" presStyleCnt="3">
        <dgm:presLayoutVars>
          <dgm:bulletEnabled val="1"/>
        </dgm:presLayoutVars>
      </dgm:prSet>
      <dgm:spPr/>
      <dgm:t>
        <a:bodyPr/>
        <a:lstStyle/>
        <a:p>
          <a:endParaRPr lang="en-US"/>
        </a:p>
      </dgm:t>
    </dgm:pt>
    <dgm:pt modelId="{FCD46819-C7F0-684E-83C1-C4B6339C7927}" type="pres">
      <dgm:prSet presAssocID="{9178D3D0-9691-7B4A-A9CD-3201B5CDD40E}" presName="sibTrans" presStyleLbl="node1" presStyleIdx="2" presStyleCnt="3"/>
      <dgm:spPr/>
      <dgm:t>
        <a:bodyPr/>
        <a:lstStyle/>
        <a:p>
          <a:endParaRPr lang="en-US"/>
        </a:p>
      </dgm:t>
    </dgm:pt>
  </dgm:ptLst>
  <dgm:cxnLst>
    <dgm:cxn modelId="{993F4F3A-8BB9-1444-B36E-437F211D38CB}" srcId="{577B773D-43D7-EE43-9AF4-74BC00AC4DCC}" destId="{69E15128-1E70-C94A-A317-E973CCF16F81}" srcOrd="1" destOrd="0" parTransId="{9366460D-D56F-8849-9DE5-7BE52346645F}" sibTransId="{6296504F-A0CC-B349-A3A0-6ECBBFDFEBF7}"/>
    <dgm:cxn modelId="{BBB0FBA0-30AF-8C4E-9538-F914AFD2D79C}" type="presOf" srcId="{D643FFA9-B2FB-AC44-AE5E-955B00320A21}" destId="{3CC1272E-4FF9-EE4A-AFE2-99D095AE7EF0}" srcOrd="0" destOrd="0" presId="urn:microsoft.com/office/officeart/2005/8/layout/cycle1"/>
    <dgm:cxn modelId="{895E94BF-3673-CE49-8DE4-8238458ACA2D}" type="presOf" srcId="{9178D3D0-9691-7B4A-A9CD-3201B5CDD40E}" destId="{FCD46819-C7F0-684E-83C1-C4B6339C7927}" srcOrd="0" destOrd="0" presId="urn:microsoft.com/office/officeart/2005/8/layout/cycle1"/>
    <dgm:cxn modelId="{E45CA7F9-0165-2045-8EB1-A0CF8E20AE24}" type="presOf" srcId="{B72F15DC-004A-5341-AB81-F2C265CB12B5}" destId="{E9C2B550-2BFC-5543-BB89-92446FD7277E}" srcOrd="0" destOrd="0" presId="urn:microsoft.com/office/officeart/2005/8/layout/cycle1"/>
    <dgm:cxn modelId="{81DB074B-F9F4-E941-BB5A-1693127593AE}" srcId="{577B773D-43D7-EE43-9AF4-74BC00AC4DCC}" destId="{91159C1D-9087-5F49-A336-DAADB6326788}" srcOrd="2" destOrd="0" parTransId="{3FFFEFC1-B166-AB4B-B091-057F2E4118BD}" sibTransId="{9178D3D0-9691-7B4A-A9CD-3201B5CDD40E}"/>
    <dgm:cxn modelId="{653714B1-32CB-054C-B6A6-93E7D0DCB594}" type="presOf" srcId="{69E15128-1E70-C94A-A317-E973CCF16F81}" destId="{B8D42B02-A83A-534F-826F-03357B8F11BF}" srcOrd="0" destOrd="0" presId="urn:microsoft.com/office/officeart/2005/8/layout/cycle1"/>
    <dgm:cxn modelId="{C4EE3800-26EB-154E-8FF5-DDE4DDAA35CD}" type="presOf" srcId="{577B773D-43D7-EE43-9AF4-74BC00AC4DCC}" destId="{2F03D451-495E-D64A-B4BB-F565ABAAF371}" srcOrd="0" destOrd="0" presId="urn:microsoft.com/office/officeart/2005/8/layout/cycle1"/>
    <dgm:cxn modelId="{6176176A-0794-6247-B3E8-C2CD000E5F48}" type="presOf" srcId="{91159C1D-9087-5F49-A336-DAADB6326788}" destId="{0A53AD43-3633-F342-A248-072A0424A5F3}" srcOrd="0" destOrd="0" presId="urn:microsoft.com/office/officeart/2005/8/layout/cycle1"/>
    <dgm:cxn modelId="{1B540A2D-2204-F247-962D-4DB76BE94161}" type="presOf" srcId="{6296504F-A0CC-B349-A3A0-6ECBBFDFEBF7}" destId="{DAF79BED-5780-C946-B1F8-FD16A5581559}" srcOrd="0" destOrd="0" presId="urn:microsoft.com/office/officeart/2005/8/layout/cycle1"/>
    <dgm:cxn modelId="{88762CC0-BDD3-A94B-9296-D20E135CC85A}" srcId="{577B773D-43D7-EE43-9AF4-74BC00AC4DCC}" destId="{D643FFA9-B2FB-AC44-AE5E-955B00320A21}" srcOrd="0" destOrd="0" parTransId="{14B5B90A-A216-F648-8498-22A0F480B86B}" sibTransId="{B72F15DC-004A-5341-AB81-F2C265CB12B5}"/>
    <dgm:cxn modelId="{66F9F78F-2596-494E-AFB7-0A6A75D939FE}" type="presParOf" srcId="{2F03D451-495E-D64A-B4BB-F565ABAAF371}" destId="{74419B13-A10A-404E-89FE-36D67AED59B7}" srcOrd="0" destOrd="0" presId="urn:microsoft.com/office/officeart/2005/8/layout/cycle1"/>
    <dgm:cxn modelId="{CA0CE1E5-D10E-B640-AA0C-350F4243130D}" type="presParOf" srcId="{2F03D451-495E-D64A-B4BB-F565ABAAF371}" destId="{3CC1272E-4FF9-EE4A-AFE2-99D095AE7EF0}" srcOrd="1" destOrd="0" presId="urn:microsoft.com/office/officeart/2005/8/layout/cycle1"/>
    <dgm:cxn modelId="{01F10811-9919-0B4B-8AC2-8C6FF42A7A5E}" type="presParOf" srcId="{2F03D451-495E-D64A-B4BB-F565ABAAF371}" destId="{E9C2B550-2BFC-5543-BB89-92446FD7277E}" srcOrd="2" destOrd="0" presId="urn:microsoft.com/office/officeart/2005/8/layout/cycle1"/>
    <dgm:cxn modelId="{22C2BF0B-6AFC-5542-9303-A4D35A3832D9}" type="presParOf" srcId="{2F03D451-495E-D64A-B4BB-F565ABAAF371}" destId="{BA5DFA41-9141-CC48-8D29-38AE70349749}" srcOrd="3" destOrd="0" presId="urn:microsoft.com/office/officeart/2005/8/layout/cycle1"/>
    <dgm:cxn modelId="{E9E474F2-C88B-9948-BAB7-86D5945A3A7A}" type="presParOf" srcId="{2F03D451-495E-D64A-B4BB-F565ABAAF371}" destId="{B8D42B02-A83A-534F-826F-03357B8F11BF}" srcOrd="4" destOrd="0" presId="urn:microsoft.com/office/officeart/2005/8/layout/cycle1"/>
    <dgm:cxn modelId="{AF26A555-7A38-BE4E-9F9C-DE2ED0B19189}" type="presParOf" srcId="{2F03D451-495E-D64A-B4BB-F565ABAAF371}" destId="{DAF79BED-5780-C946-B1F8-FD16A5581559}" srcOrd="5" destOrd="0" presId="urn:microsoft.com/office/officeart/2005/8/layout/cycle1"/>
    <dgm:cxn modelId="{D9949BE1-5CC7-8F47-9F60-4EA8F862BF89}" type="presParOf" srcId="{2F03D451-495E-D64A-B4BB-F565ABAAF371}" destId="{FB9225AC-88AD-5641-A5C1-F42880756610}" srcOrd="6" destOrd="0" presId="urn:microsoft.com/office/officeart/2005/8/layout/cycle1"/>
    <dgm:cxn modelId="{7A5B99F4-0388-1946-A8CF-D0DDA7BDCBCB}" type="presParOf" srcId="{2F03D451-495E-D64A-B4BB-F565ABAAF371}" destId="{0A53AD43-3633-F342-A248-072A0424A5F3}" srcOrd="7" destOrd="0" presId="urn:microsoft.com/office/officeart/2005/8/layout/cycle1"/>
    <dgm:cxn modelId="{74A8D8CC-740B-784B-BC4C-0275B4360BB4}" type="presParOf" srcId="{2F03D451-495E-D64A-B4BB-F565ABAAF371}" destId="{FCD46819-C7F0-684E-83C1-C4B6339C7927}" srcOrd="8"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C1272E-4FF9-EE4A-AFE2-99D095AE7EF0}">
      <dsp:nvSpPr>
        <dsp:cNvPr id="0" name=""/>
        <dsp:cNvSpPr/>
      </dsp:nvSpPr>
      <dsp:spPr>
        <a:xfrm>
          <a:off x="3569623" y="299582"/>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Destructive Talk</a:t>
          </a:r>
          <a:endParaRPr lang="en-US" sz="2400" kern="1200" dirty="0"/>
        </a:p>
      </dsp:txBody>
      <dsp:txXfrm>
        <a:off x="3569623" y="299582"/>
        <a:ext cx="1532929" cy="1532929"/>
      </dsp:txXfrm>
    </dsp:sp>
    <dsp:sp modelId="{E9C2B550-2BFC-5543-BB89-92446FD7277E}">
      <dsp:nvSpPr>
        <dsp:cNvPr id="0" name=""/>
        <dsp:cNvSpPr/>
      </dsp:nvSpPr>
      <dsp:spPr>
        <a:xfrm>
          <a:off x="1236812" y="-1462"/>
          <a:ext cx="3622375" cy="3622375"/>
        </a:xfrm>
        <a:prstGeom prst="circularArrow">
          <a:avLst>
            <a:gd name="adj1" fmla="val 8252"/>
            <a:gd name="adj2" fmla="val 576426"/>
            <a:gd name="adj3" fmla="val 2962443"/>
            <a:gd name="adj4" fmla="val 52669"/>
            <a:gd name="adj5" fmla="val 9627"/>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8D42B02-A83A-534F-826F-03357B8F11BF}">
      <dsp:nvSpPr>
        <dsp:cNvPr id="0" name=""/>
        <dsp:cNvSpPr/>
      </dsp:nvSpPr>
      <dsp:spPr>
        <a:xfrm>
          <a:off x="2281535" y="2530616"/>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Hot (toxic) thoughts</a:t>
          </a:r>
          <a:endParaRPr lang="en-US" sz="2400" kern="1200" dirty="0"/>
        </a:p>
      </dsp:txBody>
      <dsp:txXfrm>
        <a:off x="2281535" y="2530616"/>
        <a:ext cx="1532929" cy="1532929"/>
      </dsp:txXfrm>
    </dsp:sp>
    <dsp:sp modelId="{DAF79BED-5780-C946-B1F8-FD16A5581559}">
      <dsp:nvSpPr>
        <dsp:cNvPr id="0" name=""/>
        <dsp:cNvSpPr/>
      </dsp:nvSpPr>
      <dsp:spPr>
        <a:xfrm>
          <a:off x="1236812" y="-1462"/>
          <a:ext cx="3622375" cy="3622375"/>
        </a:xfrm>
        <a:prstGeom prst="circularArrow">
          <a:avLst>
            <a:gd name="adj1" fmla="val 8252"/>
            <a:gd name="adj2" fmla="val 576426"/>
            <a:gd name="adj3" fmla="val 10170905"/>
            <a:gd name="adj4" fmla="val 7261132"/>
            <a:gd name="adj5" fmla="val 9627"/>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A53AD43-3633-F342-A248-072A0424A5F3}">
      <dsp:nvSpPr>
        <dsp:cNvPr id="0" name=""/>
        <dsp:cNvSpPr/>
      </dsp:nvSpPr>
      <dsp:spPr>
        <a:xfrm>
          <a:off x="993446" y="299582"/>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High arousal</a:t>
          </a:r>
          <a:endParaRPr lang="en-US" sz="2400" kern="1200" dirty="0"/>
        </a:p>
      </dsp:txBody>
      <dsp:txXfrm>
        <a:off x="993446" y="299582"/>
        <a:ext cx="1532929" cy="1532929"/>
      </dsp:txXfrm>
    </dsp:sp>
    <dsp:sp modelId="{FCD46819-C7F0-684E-83C1-C4B6339C7927}">
      <dsp:nvSpPr>
        <dsp:cNvPr id="0" name=""/>
        <dsp:cNvSpPr/>
      </dsp:nvSpPr>
      <dsp:spPr>
        <a:xfrm>
          <a:off x="1236812" y="-1462"/>
          <a:ext cx="3622375" cy="3622375"/>
        </a:xfrm>
        <a:prstGeom prst="circularArrow">
          <a:avLst>
            <a:gd name="adj1" fmla="val 8252"/>
            <a:gd name="adj2" fmla="val 576426"/>
            <a:gd name="adj3" fmla="val 16855401"/>
            <a:gd name="adj4" fmla="val 14968173"/>
            <a:gd name="adj5" fmla="val 9627"/>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BD634B-CF24-4C6D-9D96-53E1394EE59E}" type="datetimeFigureOut">
              <a:rPr lang="en-US" smtClean="0"/>
              <a:pPr/>
              <a:t>6/3/2015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D9E952-2FBC-4D82-8F36-3D5D5960FF0A}" type="slidenum">
              <a:rPr lang="en-US" smtClean="0"/>
              <a:pPr/>
              <a:t>‹#›</a:t>
            </a:fld>
            <a:endParaRPr lang="en-US"/>
          </a:p>
        </p:txBody>
      </p:sp>
    </p:spTree>
    <p:extLst>
      <p:ext uri="{BB962C8B-B14F-4D97-AF65-F5344CB8AC3E}">
        <p14:creationId xmlns:p14="http://schemas.microsoft.com/office/powerpoint/2010/main" xmlns="" val="5967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6/3/2015 12:09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6/3/2015 12:09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6/3/2015 12:09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68086"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1095376" rtl="0" eaLnBrk="1" fontAlgn="base" hangingPunct="1">
              <a:lnSpc>
                <a:spcPct val="90000"/>
              </a:lnSpc>
              <a:spcBef>
                <a:spcPct val="0"/>
              </a:spcBef>
              <a:spcAft>
                <a:spcPct val="0"/>
              </a:spcAft>
              <a:buClr>
                <a:schemeClr val="tx2"/>
              </a:buClr>
              <a:buSzPct val="95000"/>
              <a:buFont typeface="Arial" pitchFamily="34" charset="0"/>
              <a:buNone/>
              <a:defRPr lang="en-US" sz="12000" b="1" kern="1200" spc="-770" dirty="0" smtClean="0">
                <a:ln w="11430"/>
                <a:gradFill>
                  <a:gsLst>
                    <a:gs pos="0">
                      <a:schemeClr val="tx2"/>
                    </a:gs>
                    <a:gs pos="37000">
                      <a:schemeClr val="accent5">
                        <a:lumMod val="60000"/>
                        <a:lumOff val="40000"/>
                      </a:schemeClr>
                    </a:gs>
                    <a:gs pos="85000">
                      <a:srgbClr val="F87F06"/>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68086"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1095376" rtl="0" eaLnBrk="1" fontAlgn="base" hangingPunct="1">
              <a:lnSpc>
                <a:spcPct val="90000"/>
              </a:lnSpc>
              <a:spcBef>
                <a:spcPct val="0"/>
              </a:spcBef>
              <a:spcAft>
                <a:spcPct val="0"/>
              </a:spcAft>
              <a:buClr>
                <a:schemeClr val="tx2"/>
              </a:buClr>
              <a:buSzPct val="95000"/>
              <a:buFont typeface="Arial" pitchFamily="34" charset="0"/>
              <a:buNone/>
              <a:defRPr lang="en-US" sz="12000" b="1" kern="1200" spc="-770" dirty="0" smtClean="0">
                <a:ln w="11430"/>
                <a:gradFill>
                  <a:gsLst>
                    <a:gs pos="0">
                      <a:schemeClr val="tx2"/>
                    </a:gs>
                    <a:gs pos="37000">
                      <a:schemeClr val="accent5">
                        <a:lumMod val="60000"/>
                        <a:lumOff val="40000"/>
                      </a:schemeClr>
                    </a:gs>
                    <a:gs pos="85000">
                      <a:srgbClr val="F87F06"/>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slidebakbar2.png"/>
          <p:cNvPicPr>
            <a:picLocks noChangeAspect="1"/>
          </p:cNvPicPr>
          <p:nvPr/>
        </p:nvPicPr>
        <p:blipFill>
          <a:blip r:embed="rId14" cstate="print"/>
          <a:stretch>
            <a:fillRect/>
          </a:stretch>
        </p:blipFill>
        <p:spPr>
          <a:xfrm>
            <a:off x="0" y="6238776"/>
            <a:ext cx="9144000" cy="619224"/>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Executing the Biblical Principles in Marriage</a:t>
            </a:r>
            <a:endParaRPr lang="en-US" dirty="0"/>
          </a:p>
        </p:txBody>
      </p:sp>
      <p:sp>
        <p:nvSpPr>
          <p:cNvPr id="5" name="Subtitle 4"/>
          <p:cNvSpPr>
            <a:spLocks noGrp="1"/>
          </p:cNvSpPr>
          <p:nvPr>
            <p:ph type="subTitle" idx="1"/>
          </p:nvPr>
        </p:nvSpPr>
        <p:spPr/>
        <p:txBody>
          <a:bodyPr/>
          <a:lstStyle/>
          <a:p>
            <a:r>
              <a:rPr lang="en-US" dirty="0" smtClean="0"/>
              <a:t>Eph. 5:22-33; 1 Pet. 3:1-7</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rot="13573149" flipV="1">
            <a:off x="2163763" y="1146175"/>
            <a:ext cx="4713287" cy="4773613"/>
          </a:xfrm>
          <a:custGeom>
            <a:avLst/>
            <a:gdLst>
              <a:gd name="G0" fmla="+- 7255 0 0"/>
              <a:gd name="G1" fmla="+- -8965944 0 0"/>
              <a:gd name="G2" fmla="+- 0 0 -8965944"/>
              <a:gd name="T0" fmla="*/ 0 256 1"/>
              <a:gd name="T1" fmla="*/ 180 256 1"/>
              <a:gd name="G3" fmla="+- -8965944 T0 T1"/>
              <a:gd name="T2" fmla="*/ 0 256 1"/>
              <a:gd name="T3" fmla="*/ 90 256 1"/>
              <a:gd name="G4" fmla="+- -8965944 T2 T3"/>
              <a:gd name="G5" fmla="*/ G4 2 1"/>
              <a:gd name="T4" fmla="*/ 90 256 1"/>
              <a:gd name="T5" fmla="*/ 0 256 1"/>
              <a:gd name="G6" fmla="+- -8965944 T4 T5"/>
              <a:gd name="G7" fmla="*/ G6 2 1"/>
              <a:gd name="G8" fmla="abs -8965944"/>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55"/>
              <a:gd name="G18" fmla="*/ 7255 1 2"/>
              <a:gd name="G19" fmla="+- G18 5400 0"/>
              <a:gd name="G20" fmla="cos G19 -8965944"/>
              <a:gd name="G21" fmla="sin G19 -8965944"/>
              <a:gd name="G22" fmla="+- G20 10800 0"/>
              <a:gd name="G23" fmla="+- G21 10800 0"/>
              <a:gd name="G24" fmla="+- 10800 0 G20"/>
              <a:gd name="G25" fmla="+- 7255 10800 0"/>
              <a:gd name="G26" fmla="?: G9 G17 G25"/>
              <a:gd name="G27" fmla="?: G9 0 21600"/>
              <a:gd name="G28" fmla="cos 10800 -8965944"/>
              <a:gd name="G29" fmla="sin 10800 -8965944"/>
              <a:gd name="G30" fmla="sin 7255 -8965944"/>
              <a:gd name="G31" fmla="+- G28 10800 0"/>
              <a:gd name="G32" fmla="+- G29 10800 0"/>
              <a:gd name="G33" fmla="+- G30 10800 0"/>
              <a:gd name="G34" fmla="?: G4 0 G31"/>
              <a:gd name="G35" fmla="?: -8965944 G34 0"/>
              <a:gd name="G36" fmla="?: G6 G35 G31"/>
              <a:gd name="G37" fmla="+- 21600 0 G36"/>
              <a:gd name="G38" fmla="?: G4 0 G33"/>
              <a:gd name="G39" fmla="?: -8965944 G38 G32"/>
              <a:gd name="G40" fmla="?: G6 G39 0"/>
              <a:gd name="G41" fmla="?: G4 G32 21600"/>
              <a:gd name="G42" fmla="?: G6 G41 G33"/>
              <a:gd name="T12" fmla="*/ 10800 w 21600"/>
              <a:gd name="T13" fmla="*/ 0 h 21600"/>
              <a:gd name="T14" fmla="*/ 4217 w 21600"/>
              <a:gd name="T15" fmla="*/ 4620 h 21600"/>
              <a:gd name="T16" fmla="*/ 10800 w 21600"/>
              <a:gd name="T17" fmla="*/ 3545 h 21600"/>
              <a:gd name="T18" fmla="*/ 17383 w 21600"/>
              <a:gd name="T19" fmla="*/ 462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510" y="5834"/>
                </a:moveTo>
                <a:cubicBezTo>
                  <a:pt x="6881" y="4373"/>
                  <a:pt x="8796" y="3544"/>
                  <a:pt x="10800" y="3545"/>
                </a:cubicBezTo>
                <a:cubicBezTo>
                  <a:pt x="12803" y="3545"/>
                  <a:pt x="14718" y="4373"/>
                  <a:pt x="16089" y="5834"/>
                </a:cubicBezTo>
                <a:lnTo>
                  <a:pt x="18674" y="3408"/>
                </a:lnTo>
                <a:cubicBezTo>
                  <a:pt x="16632" y="1233"/>
                  <a:pt x="13782" y="-1"/>
                  <a:pt x="10799" y="0"/>
                </a:cubicBezTo>
                <a:cubicBezTo>
                  <a:pt x="7817" y="0"/>
                  <a:pt x="4967" y="1233"/>
                  <a:pt x="2925" y="3408"/>
                </a:cubicBezTo>
                <a:close/>
              </a:path>
            </a:pathLst>
          </a:custGeom>
          <a:solidFill>
            <a:srgbClr val="CCCCFF"/>
          </a:solidFill>
          <a:ln w="9525">
            <a:noFill/>
            <a:miter lim="800000"/>
            <a:headEnd/>
            <a:tailEnd/>
          </a:ln>
        </p:spPr>
        <p:txBody>
          <a:bodyPr rot="10800000" vert="eaVert" wrap="none" anchor="ctr"/>
          <a:lstStyle/>
          <a:p>
            <a:pPr algn="ctr" eaLnBrk="1" hangingPunct="1"/>
            <a:r>
              <a:rPr lang="en-US" sz="2400">
                <a:solidFill>
                  <a:srgbClr val="000000"/>
                </a:solidFill>
                <a:latin typeface="Times New Roman" pitchFamily="18" charset="0"/>
              </a:rPr>
              <a:t> </a:t>
            </a:r>
            <a:endParaRPr lang="en-US">
              <a:latin typeface="Arial" charset="0"/>
            </a:endParaRPr>
          </a:p>
        </p:txBody>
      </p:sp>
      <p:sp>
        <p:nvSpPr>
          <p:cNvPr id="3" name="AutoShape 5"/>
          <p:cNvSpPr>
            <a:spLocks noChangeArrowheads="1"/>
          </p:cNvSpPr>
          <p:nvPr/>
        </p:nvSpPr>
        <p:spPr bwMode="auto">
          <a:xfrm rot="2773149" flipV="1">
            <a:off x="3106737" y="1922463"/>
            <a:ext cx="3076575" cy="3346450"/>
          </a:xfrm>
          <a:custGeom>
            <a:avLst/>
            <a:gdLst>
              <a:gd name="G0" fmla="+- 6404 0 0"/>
              <a:gd name="G1" fmla="+- -8937329 0 0"/>
              <a:gd name="G2" fmla="+- 0 0 -8937329"/>
              <a:gd name="T0" fmla="*/ 0 256 1"/>
              <a:gd name="T1" fmla="*/ 180 256 1"/>
              <a:gd name="G3" fmla="+- -8937329 T0 T1"/>
              <a:gd name="T2" fmla="*/ 0 256 1"/>
              <a:gd name="T3" fmla="*/ 90 256 1"/>
              <a:gd name="G4" fmla="+- -8937329 T2 T3"/>
              <a:gd name="G5" fmla="*/ G4 2 1"/>
              <a:gd name="T4" fmla="*/ 90 256 1"/>
              <a:gd name="T5" fmla="*/ 0 256 1"/>
              <a:gd name="G6" fmla="+- -8937329 T4 T5"/>
              <a:gd name="G7" fmla="*/ G6 2 1"/>
              <a:gd name="G8" fmla="abs -893732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404"/>
              <a:gd name="G18" fmla="*/ 6404 1 2"/>
              <a:gd name="G19" fmla="+- G18 5400 0"/>
              <a:gd name="G20" fmla="cos G19 -8937329"/>
              <a:gd name="G21" fmla="sin G19 -8937329"/>
              <a:gd name="G22" fmla="+- G20 10800 0"/>
              <a:gd name="G23" fmla="+- G21 10800 0"/>
              <a:gd name="G24" fmla="+- 10800 0 G20"/>
              <a:gd name="G25" fmla="+- 6404 10800 0"/>
              <a:gd name="G26" fmla="?: G9 G17 G25"/>
              <a:gd name="G27" fmla="?: G9 0 21600"/>
              <a:gd name="G28" fmla="cos 10800 -8937329"/>
              <a:gd name="G29" fmla="sin 10800 -8937329"/>
              <a:gd name="G30" fmla="sin 6404 -8937329"/>
              <a:gd name="G31" fmla="+- G28 10800 0"/>
              <a:gd name="G32" fmla="+- G29 10800 0"/>
              <a:gd name="G33" fmla="+- G30 10800 0"/>
              <a:gd name="G34" fmla="?: G4 0 G31"/>
              <a:gd name="G35" fmla="?: -8937329 G34 0"/>
              <a:gd name="G36" fmla="?: G6 G35 G31"/>
              <a:gd name="G37" fmla="+- 21600 0 G36"/>
              <a:gd name="G38" fmla="?: G4 0 G33"/>
              <a:gd name="G39" fmla="?: -8937329 G38 G32"/>
              <a:gd name="G40" fmla="?: G6 G39 0"/>
              <a:gd name="G41" fmla="?: G4 G32 21600"/>
              <a:gd name="G42" fmla="?: G6 G41 G33"/>
              <a:gd name="T12" fmla="*/ 10800 w 21600"/>
              <a:gd name="T13" fmla="*/ 0 h 21600"/>
              <a:gd name="T14" fmla="*/ 4573 w 21600"/>
              <a:gd name="T15" fmla="*/ 4864 h 21600"/>
              <a:gd name="T16" fmla="*/ 10800 w 21600"/>
              <a:gd name="T17" fmla="*/ 4396 h 21600"/>
              <a:gd name="T18" fmla="*/ 17027 w 21600"/>
              <a:gd name="T19" fmla="*/ 48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164" y="6381"/>
                </a:moveTo>
                <a:cubicBezTo>
                  <a:pt x="7373" y="5113"/>
                  <a:pt x="9048" y="4395"/>
                  <a:pt x="10800" y="4396"/>
                </a:cubicBezTo>
                <a:cubicBezTo>
                  <a:pt x="12551" y="4396"/>
                  <a:pt x="14226" y="5113"/>
                  <a:pt x="15435" y="6381"/>
                </a:cubicBezTo>
                <a:lnTo>
                  <a:pt x="18617" y="3348"/>
                </a:lnTo>
                <a:cubicBezTo>
                  <a:pt x="16579" y="1210"/>
                  <a:pt x="13754" y="-1"/>
                  <a:pt x="10799" y="0"/>
                </a:cubicBezTo>
                <a:cubicBezTo>
                  <a:pt x="7845" y="0"/>
                  <a:pt x="5020" y="1210"/>
                  <a:pt x="2982" y="3348"/>
                </a:cubicBezTo>
                <a:close/>
              </a:path>
            </a:pathLst>
          </a:custGeom>
          <a:solidFill>
            <a:srgbClr val="00009C"/>
          </a:solidFill>
          <a:ln w="9525">
            <a:noFill/>
            <a:miter lim="800000"/>
            <a:headEnd/>
            <a:tailEnd/>
          </a:ln>
        </p:spPr>
        <p:txBody>
          <a:bodyPr wrap="none" anchor="ctr"/>
          <a:lstStyle/>
          <a:p>
            <a:endParaRPr lang="es-CO"/>
          </a:p>
        </p:txBody>
      </p:sp>
      <p:sp>
        <p:nvSpPr>
          <p:cNvPr id="4" name="AutoShape 6"/>
          <p:cNvSpPr>
            <a:spLocks noChangeArrowheads="1"/>
          </p:cNvSpPr>
          <p:nvPr/>
        </p:nvSpPr>
        <p:spPr bwMode="auto">
          <a:xfrm rot="2773149" flipV="1">
            <a:off x="2443956" y="1291432"/>
            <a:ext cx="4270375" cy="4725988"/>
          </a:xfrm>
          <a:custGeom>
            <a:avLst/>
            <a:gdLst>
              <a:gd name="G0" fmla="+- 7255 0 0"/>
              <a:gd name="G1" fmla="+- -8965944 0 0"/>
              <a:gd name="G2" fmla="+- 0 0 -8965944"/>
              <a:gd name="T0" fmla="*/ 0 256 1"/>
              <a:gd name="T1" fmla="*/ 180 256 1"/>
              <a:gd name="G3" fmla="+- -8965944 T0 T1"/>
              <a:gd name="T2" fmla="*/ 0 256 1"/>
              <a:gd name="T3" fmla="*/ 90 256 1"/>
              <a:gd name="G4" fmla="+- -8965944 T2 T3"/>
              <a:gd name="G5" fmla="*/ G4 2 1"/>
              <a:gd name="T4" fmla="*/ 90 256 1"/>
              <a:gd name="T5" fmla="*/ 0 256 1"/>
              <a:gd name="G6" fmla="+- -8965944 T4 T5"/>
              <a:gd name="G7" fmla="*/ G6 2 1"/>
              <a:gd name="G8" fmla="abs -8965944"/>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55"/>
              <a:gd name="G18" fmla="*/ 7255 1 2"/>
              <a:gd name="G19" fmla="+- G18 5400 0"/>
              <a:gd name="G20" fmla="cos G19 -8965944"/>
              <a:gd name="G21" fmla="sin G19 -8965944"/>
              <a:gd name="G22" fmla="+- G20 10800 0"/>
              <a:gd name="G23" fmla="+- G21 10800 0"/>
              <a:gd name="G24" fmla="+- 10800 0 G20"/>
              <a:gd name="G25" fmla="+- 7255 10800 0"/>
              <a:gd name="G26" fmla="?: G9 G17 G25"/>
              <a:gd name="G27" fmla="?: G9 0 21600"/>
              <a:gd name="G28" fmla="cos 10800 -8965944"/>
              <a:gd name="G29" fmla="sin 10800 -8965944"/>
              <a:gd name="G30" fmla="sin 7255 -8965944"/>
              <a:gd name="G31" fmla="+- G28 10800 0"/>
              <a:gd name="G32" fmla="+- G29 10800 0"/>
              <a:gd name="G33" fmla="+- G30 10800 0"/>
              <a:gd name="G34" fmla="?: G4 0 G31"/>
              <a:gd name="G35" fmla="?: -8965944 G34 0"/>
              <a:gd name="G36" fmla="?: G6 G35 G31"/>
              <a:gd name="G37" fmla="+- 21600 0 G36"/>
              <a:gd name="G38" fmla="?: G4 0 G33"/>
              <a:gd name="G39" fmla="?: -8965944 G38 G32"/>
              <a:gd name="G40" fmla="?: G6 G39 0"/>
              <a:gd name="G41" fmla="?: G4 G32 21600"/>
              <a:gd name="G42" fmla="?: G6 G41 G33"/>
              <a:gd name="T12" fmla="*/ 10800 w 21600"/>
              <a:gd name="T13" fmla="*/ 0 h 21600"/>
              <a:gd name="T14" fmla="*/ 4217 w 21600"/>
              <a:gd name="T15" fmla="*/ 4620 h 21600"/>
              <a:gd name="T16" fmla="*/ 10800 w 21600"/>
              <a:gd name="T17" fmla="*/ 3545 h 21600"/>
              <a:gd name="T18" fmla="*/ 17383 w 21600"/>
              <a:gd name="T19" fmla="*/ 462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510" y="5834"/>
                </a:moveTo>
                <a:cubicBezTo>
                  <a:pt x="6881" y="4373"/>
                  <a:pt x="8796" y="3544"/>
                  <a:pt x="10800" y="3545"/>
                </a:cubicBezTo>
                <a:cubicBezTo>
                  <a:pt x="12803" y="3545"/>
                  <a:pt x="14718" y="4373"/>
                  <a:pt x="16089" y="5834"/>
                </a:cubicBezTo>
                <a:lnTo>
                  <a:pt x="18674" y="3408"/>
                </a:lnTo>
                <a:cubicBezTo>
                  <a:pt x="16632" y="1233"/>
                  <a:pt x="13782" y="-1"/>
                  <a:pt x="10799" y="0"/>
                </a:cubicBezTo>
                <a:cubicBezTo>
                  <a:pt x="7817" y="0"/>
                  <a:pt x="4967" y="1233"/>
                  <a:pt x="2925" y="3408"/>
                </a:cubicBezTo>
                <a:close/>
              </a:path>
            </a:pathLst>
          </a:custGeom>
          <a:solidFill>
            <a:srgbClr val="9999FF"/>
          </a:solidFill>
          <a:ln w="9525">
            <a:noFill/>
            <a:miter lim="800000"/>
            <a:headEnd/>
            <a:tailEnd/>
          </a:ln>
        </p:spPr>
        <p:txBody>
          <a:bodyPr wrap="none" anchor="ctr"/>
          <a:lstStyle/>
          <a:p>
            <a:endParaRPr lang="es-CO"/>
          </a:p>
        </p:txBody>
      </p:sp>
      <p:sp>
        <p:nvSpPr>
          <p:cNvPr id="5" name="AutoShape 7"/>
          <p:cNvSpPr>
            <a:spLocks noChangeArrowheads="1"/>
          </p:cNvSpPr>
          <p:nvPr/>
        </p:nvSpPr>
        <p:spPr bwMode="auto">
          <a:xfrm rot="18973149" flipV="1">
            <a:off x="2852738" y="1692275"/>
            <a:ext cx="3173412" cy="3679825"/>
          </a:xfrm>
          <a:custGeom>
            <a:avLst/>
            <a:gdLst>
              <a:gd name="G0" fmla="+- 6006 0 0"/>
              <a:gd name="G1" fmla="+- -8977338 0 0"/>
              <a:gd name="G2" fmla="+- 0 0 -8977338"/>
              <a:gd name="T0" fmla="*/ 0 256 1"/>
              <a:gd name="T1" fmla="*/ 180 256 1"/>
              <a:gd name="G3" fmla="+- -8977338 T0 T1"/>
              <a:gd name="T2" fmla="*/ 0 256 1"/>
              <a:gd name="T3" fmla="*/ 90 256 1"/>
              <a:gd name="G4" fmla="+- -8977338 T2 T3"/>
              <a:gd name="G5" fmla="*/ G4 2 1"/>
              <a:gd name="T4" fmla="*/ 90 256 1"/>
              <a:gd name="T5" fmla="*/ 0 256 1"/>
              <a:gd name="G6" fmla="+- -8977338 T4 T5"/>
              <a:gd name="G7" fmla="*/ G6 2 1"/>
              <a:gd name="G8" fmla="abs -897733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006"/>
              <a:gd name="G18" fmla="*/ 6006 1 2"/>
              <a:gd name="G19" fmla="+- G18 5400 0"/>
              <a:gd name="G20" fmla="cos G19 -8977338"/>
              <a:gd name="G21" fmla="sin G19 -8977338"/>
              <a:gd name="G22" fmla="+- G20 10800 0"/>
              <a:gd name="G23" fmla="+- G21 10800 0"/>
              <a:gd name="G24" fmla="+- 10800 0 G20"/>
              <a:gd name="G25" fmla="+- 6006 10800 0"/>
              <a:gd name="G26" fmla="?: G9 G17 G25"/>
              <a:gd name="G27" fmla="?: G9 0 21600"/>
              <a:gd name="G28" fmla="cos 10800 -8977338"/>
              <a:gd name="G29" fmla="sin 10800 -8977338"/>
              <a:gd name="G30" fmla="sin 6006 -8977338"/>
              <a:gd name="G31" fmla="+- G28 10800 0"/>
              <a:gd name="G32" fmla="+- G29 10800 0"/>
              <a:gd name="G33" fmla="+- G30 10800 0"/>
              <a:gd name="G34" fmla="?: G4 0 G31"/>
              <a:gd name="G35" fmla="?: -8977338 G34 0"/>
              <a:gd name="G36" fmla="?: G6 G35 G31"/>
              <a:gd name="G37" fmla="+- 21600 0 G36"/>
              <a:gd name="G38" fmla="?: G4 0 G33"/>
              <a:gd name="G39" fmla="?: -8977338 G38 G32"/>
              <a:gd name="G40" fmla="?: G6 G39 0"/>
              <a:gd name="G41" fmla="?: G4 G32 21600"/>
              <a:gd name="G42" fmla="?: G6 G41 G33"/>
              <a:gd name="T12" fmla="*/ 10800 w 21600"/>
              <a:gd name="T13" fmla="*/ 0 h 21600"/>
              <a:gd name="T14" fmla="*/ 4656 w 21600"/>
              <a:gd name="T15" fmla="*/ 5067 h 21600"/>
              <a:gd name="T16" fmla="*/ 10800 w 21600"/>
              <a:gd name="T17" fmla="*/ 4794 h 21600"/>
              <a:gd name="T18" fmla="*/ 16944 w 21600"/>
              <a:gd name="T19" fmla="*/ 5067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408" y="6702"/>
                </a:moveTo>
                <a:cubicBezTo>
                  <a:pt x="7544" y="5485"/>
                  <a:pt x="9134" y="4793"/>
                  <a:pt x="10800" y="4794"/>
                </a:cubicBezTo>
                <a:cubicBezTo>
                  <a:pt x="12465" y="4794"/>
                  <a:pt x="14055" y="5485"/>
                  <a:pt x="15191" y="6702"/>
                </a:cubicBezTo>
                <a:lnTo>
                  <a:pt x="18696" y="3432"/>
                </a:lnTo>
                <a:cubicBezTo>
                  <a:pt x="16653" y="1242"/>
                  <a:pt x="13794" y="-1"/>
                  <a:pt x="10799" y="0"/>
                </a:cubicBezTo>
                <a:cubicBezTo>
                  <a:pt x="7805" y="0"/>
                  <a:pt x="4946" y="1242"/>
                  <a:pt x="2903" y="3432"/>
                </a:cubicBezTo>
                <a:close/>
              </a:path>
            </a:pathLst>
          </a:custGeom>
          <a:solidFill>
            <a:srgbClr val="0000E8"/>
          </a:solidFill>
          <a:ln w="9525">
            <a:noFill/>
            <a:miter lim="800000"/>
            <a:headEnd/>
            <a:tailEnd/>
          </a:ln>
        </p:spPr>
        <p:txBody>
          <a:bodyPr wrap="none" anchor="ctr"/>
          <a:lstStyle/>
          <a:p>
            <a:endParaRPr lang="es-CO"/>
          </a:p>
        </p:txBody>
      </p:sp>
      <p:sp>
        <p:nvSpPr>
          <p:cNvPr id="6" name="AutoShape 8"/>
          <p:cNvSpPr>
            <a:spLocks noChangeArrowheads="1"/>
          </p:cNvSpPr>
          <p:nvPr/>
        </p:nvSpPr>
        <p:spPr bwMode="auto">
          <a:xfrm rot="8173149" flipV="1">
            <a:off x="2246313" y="1774825"/>
            <a:ext cx="3635375" cy="3294063"/>
          </a:xfrm>
          <a:custGeom>
            <a:avLst/>
            <a:gdLst>
              <a:gd name="G0" fmla="+- 6256 0 0"/>
              <a:gd name="G1" fmla="+- -9876152 0 0"/>
              <a:gd name="G2" fmla="+- 0 0 -9876152"/>
              <a:gd name="T0" fmla="*/ 0 256 1"/>
              <a:gd name="T1" fmla="*/ 180 256 1"/>
              <a:gd name="G3" fmla="+- -9876152 T0 T1"/>
              <a:gd name="T2" fmla="*/ 0 256 1"/>
              <a:gd name="T3" fmla="*/ 90 256 1"/>
              <a:gd name="G4" fmla="+- -9876152 T2 T3"/>
              <a:gd name="G5" fmla="*/ G4 2 1"/>
              <a:gd name="T4" fmla="*/ 90 256 1"/>
              <a:gd name="T5" fmla="*/ 0 256 1"/>
              <a:gd name="G6" fmla="+- -9876152 T4 T5"/>
              <a:gd name="G7" fmla="*/ G6 2 1"/>
              <a:gd name="G8" fmla="abs -987615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256"/>
              <a:gd name="G18" fmla="*/ 6256 1 2"/>
              <a:gd name="G19" fmla="+- G18 5400 0"/>
              <a:gd name="G20" fmla="cos G19 -9876152"/>
              <a:gd name="G21" fmla="sin G19 -9876152"/>
              <a:gd name="G22" fmla="+- G20 10800 0"/>
              <a:gd name="G23" fmla="+- G21 10800 0"/>
              <a:gd name="G24" fmla="+- 10800 0 G20"/>
              <a:gd name="G25" fmla="+- 6256 10800 0"/>
              <a:gd name="G26" fmla="?: G9 G17 G25"/>
              <a:gd name="G27" fmla="?: G9 0 21600"/>
              <a:gd name="G28" fmla="cos 10800 -9876152"/>
              <a:gd name="G29" fmla="sin 10800 -9876152"/>
              <a:gd name="G30" fmla="sin 6256 -9876152"/>
              <a:gd name="G31" fmla="+- G28 10800 0"/>
              <a:gd name="G32" fmla="+- G29 10800 0"/>
              <a:gd name="G33" fmla="+- G30 10800 0"/>
              <a:gd name="G34" fmla="?: G4 0 G31"/>
              <a:gd name="G35" fmla="?: -9876152 G34 0"/>
              <a:gd name="G36" fmla="?: G6 G35 G31"/>
              <a:gd name="G37" fmla="+- 21600 0 G36"/>
              <a:gd name="G38" fmla="?: G4 0 G33"/>
              <a:gd name="G39" fmla="?: -9876152 G38 G32"/>
              <a:gd name="G40" fmla="?: G6 G39 0"/>
              <a:gd name="G41" fmla="?: G4 G32 21600"/>
              <a:gd name="G42" fmla="?: G6 G41 G33"/>
              <a:gd name="T12" fmla="*/ 10800 w 21600"/>
              <a:gd name="T13" fmla="*/ 0 h 21600"/>
              <a:gd name="T14" fmla="*/ 3363 w 21600"/>
              <a:gd name="T15" fmla="*/ 6626 h 21600"/>
              <a:gd name="T16" fmla="*/ 10800 w 21600"/>
              <a:gd name="T17" fmla="*/ 4544 h 21600"/>
              <a:gd name="T18" fmla="*/ 18237 w 21600"/>
              <a:gd name="T19" fmla="*/ 662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44" y="7738"/>
                </a:moveTo>
                <a:cubicBezTo>
                  <a:pt x="6451" y="5765"/>
                  <a:pt x="8537" y="4543"/>
                  <a:pt x="10800" y="4544"/>
                </a:cubicBezTo>
                <a:cubicBezTo>
                  <a:pt x="13062" y="4544"/>
                  <a:pt x="15148" y="5765"/>
                  <a:pt x="16255" y="7738"/>
                </a:cubicBezTo>
                <a:lnTo>
                  <a:pt x="20218" y="5514"/>
                </a:lnTo>
                <a:cubicBezTo>
                  <a:pt x="18306" y="2108"/>
                  <a:pt x="14705" y="-1"/>
                  <a:pt x="10799" y="0"/>
                </a:cubicBezTo>
                <a:cubicBezTo>
                  <a:pt x="6894" y="0"/>
                  <a:pt x="3293" y="2108"/>
                  <a:pt x="1381" y="5514"/>
                </a:cubicBezTo>
                <a:close/>
              </a:path>
            </a:pathLst>
          </a:custGeom>
          <a:solidFill>
            <a:srgbClr val="8585FF"/>
          </a:solidFill>
          <a:ln w="9525">
            <a:noFill/>
            <a:miter lim="800000"/>
            <a:headEnd/>
            <a:tailEnd/>
          </a:ln>
        </p:spPr>
        <p:txBody>
          <a:bodyPr wrap="none" anchor="ctr"/>
          <a:lstStyle/>
          <a:p>
            <a:endParaRPr lang="es-CO"/>
          </a:p>
        </p:txBody>
      </p:sp>
      <p:sp>
        <p:nvSpPr>
          <p:cNvPr id="7" name="AutoShape 9"/>
          <p:cNvSpPr>
            <a:spLocks noChangeArrowheads="1"/>
          </p:cNvSpPr>
          <p:nvPr/>
        </p:nvSpPr>
        <p:spPr bwMode="auto">
          <a:xfrm rot="13573149" flipV="1">
            <a:off x="2163763" y="1189037"/>
            <a:ext cx="4713288" cy="4773613"/>
          </a:xfrm>
          <a:custGeom>
            <a:avLst/>
            <a:gdLst>
              <a:gd name="G0" fmla="+- 7255 0 0"/>
              <a:gd name="G1" fmla="+- -8965944 0 0"/>
              <a:gd name="G2" fmla="+- 0 0 -8965944"/>
              <a:gd name="T0" fmla="*/ 0 256 1"/>
              <a:gd name="T1" fmla="*/ 180 256 1"/>
              <a:gd name="G3" fmla="+- -8965944 T0 T1"/>
              <a:gd name="T2" fmla="*/ 0 256 1"/>
              <a:gd name="T3" fmla="*/ 90 256 1"/>
              <a:gd name="G4" fmla="+- -8965944 T2 T3"/>
              <a:gd name="G5" fmla="*/ G4 2 1"/>
              <a:gd name="T4" fmla="*/ 90 256 1"/>
              <a:gd name="T5" fmla="*/ 0 256 1"/>
              <a:gd name="G6" fmla="+- -8965944 T4 T5"/>
              <a:gd name="G7" fmla="*/ G6 2 1"/>
              <a:gd name="G8" fmla="abs -8965944"/>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55"/>
              <a:gd name="G18" fmla="*/ 7255 1 2"/>
              <a:gd name="G19" fmla="+- G18 5400 0"/>
              <a:gd name="G20" fmla="cos G19 -8965944"/>
              <a:gd name="G21" fmla="sin G19 -8965944"/>
              <a:gd name="G22" fmla="+- G20 10800 0"/>
              <a:gd name="G23" fmla="+- G21 10800 0"/>
              <a:gd name="G24" fmla="+- 10800 0 G20"/>
              <a:gd name="G25" fmla="+- 7255 10800 0"/>
              <a:gd name="G26" fmla="?: G9 G17 G25"/>
              <a:gd name="G27" fmla="?: G9 0 21600"/>
              <a:gd name="G28" fmla="cos 10800 -8965944"/>
              <a:gd name="G29" fmla="sin 10800 -8965944"/>
              <a:gd name="G30" fmla="sin 7255 -8965944"/>
              <a:gd name="G31" fmla="+- G28 10800 0"/>
              <a:gd name="G32" fmla="+- G29 10800 0"/>
              <a:gd name="G33" fmla="+- G30 10800 0"/>
              <a:gd name="G34" fmla="?: G4 0 G31"/>
              <a:gd name="G35" fmla="?: -8965944 G34 0"/>
              <a:gd name="G36" fmla="?: G6 G35 G31"/>
              <a:gd name="G37" fmla="+- 21600 0 G36"/>
              <a:gd name="G38" fmla="?: G4 0 G33"/>
              <a:gd name="G39" fmla="?: -8965944 G38 G32"/>
              <a:gd name="G40" fmla="?: G6 G39 0"/>
              <a:gd name="G41" fmla="?: G4 G32 21600"/>
              <a:gd name="G42" fmla="?: G6 G41 G33"/>
              <a:gd name="T12" fmla="*/ 10800 w 21600"/>
              <a:gd name="T13" fmla="*/ 0 h 21600"/>
              <a:gd name="T14" fmla="*/ 4217 w 21600"/>
              <a:gd name="T15" fmla="*/ 4620 h 21600"/>
              <a:gd name="T16" fmla="*/ 10800 w 21600"/>
              <a:gd name="T17" fmla="*/ 3545 h 21600"/>
              <a:gd name="T18" fmla="*/ 17383 w 21600"/>
              <a:gd name="T19" fmla="*/ 462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510" y="5834"/>
                </a:moveTo>
                <a:cubicBezTo>
                  <a:pt x="6881" y="4373"/>
                  <a:pt x="8796" y="3544"/>
                  <a:pt x="10800" y="3545"/>
                </a:cubicBezTo>
                <a:cubicBezTo>
                  <a:pt x="12803" y="3545"/>
                  <a:pt x="14718" y="4373"/>
                  <a:pt x="16089" y="5834"/>
                </a:cubicBezTo>
                <a:lnTo>
                  <a:pt x="18674" y="3408"/>
                </a:lnTo>
                <a:cubicBezTo>
                  <a:pt x="16632" y="1233"/>
                  <a:pt x="13782" y="-1"/>
                  <a:pt x="10799" y="0"/>
                </a:cubicBezTo>
                <a:cubicBezTo>
                  <a:pt x="7817" y="0"/>
                  <a:pt x="4967" y="1233"/>
                  <a:pt x="2925" y="3408"/>
                </a:cubicBezTo>
                <a:close/>
              </a:path>
            </a:pathLst>
          </a:custGeom>
          <a:solidFill>
            <a:srgbClr val="CCCCFF"/>
          </a:solidFill>
          <a:ln w="9525">
            <a:noFill/>
            <a:miter lim="800000"/>
            <a:headEnd/>
            <a:tailEnd/>
          </a:ln>
        </p:spPr>
        <p:txBody>
          <a:bodyPr rot="10800000" vert="eaVert" wrap="none" anchor="ctr"/>
          <a:lstStyle/>
          <a:p>
            <a:pPr algn="ctr"/>
            <a:r>
              <a:rPr lang="en-US" sz="2400">
                <a:solidFill>
                  <a:srgbClr val="000000"/>
                </a:solidFill>
                <a:latin typeface="Times New Roman" pitchFamily="18" charset="0"/>
                <a:cs typeface="Times New Roman" pitchFamily="18" charset="0"/>
              </a:rPr>
              <a:t> </a:t>
            </a:r>
            <a:endParaRPr lang="en-US" sz="2400">
              <a:latin typeface="Times New Roman" pitchFamily="18" charset="0"/>
            </a:endParaRPr>
          </a:p>
        </p:txBody>
      </p:sp>
      <p:sp>
        <p:nvSpPr>
          <p:cNvPr id="8" name="AutoShape 10"/>
          <p:cNvSpPr>
            <a:spLocks noChangeArrowheads="1"/>
          </p:cNvSpPr>
          <p:nvPr/>
        </p:nvSpPr>
        <p:spPr bwMode="auto">
          <a:xfrm rot="18973149" flipV="1">
            <a:off x="2286000" y="1371600"/>
            <a:ext cx="4575175" cy="4583113"/>
          </a:xfrm>
          <a:custGeom>
            <a:avLst/>
            <a:gdLst>
              <a:gd name="G0" fmla="+- 7255 0 0"/>
              <a:gd name="G1" fmla="+- -8965944 0 0"/>
              <a:gd name="G2" fmla="+- 0 0 -8965944"/>
              <a:gd name="T0" fmla="*/ 0 256 1"/>
              <a:gd name="T1" fmla="*/ 180 256 1"/>
              <a:gd name="G3" fmla="+- -8965944 T0 T1"/>
              <a:gd name="T2" fmla="*/ 0 256 1"/>
              <a:gd name="T3" fmla="*/ 90 256 1"/>
              <a:gd name="G4" fmla="+- -8965944 T2 T3"/>
              <a:gd name="G5" fmla="*/ G4 2 1"/>
              <a:gd name="T4" fmla="*/ 90 256 1"/>
              <a:gd name="T5" fmla="*/ 0 256 1"/>
              <a:gd name="G6" fmla="+- -8965944 T4 T5"/>
              <a:gd name="G7" fmla="*/ G6 2 1"/>
              <a:gd name="G8" fmla="abs -8965944"/>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55"/>
              <a:gd name="G18" fmla="*/ 7255 1 2"/>
              <a:gd name="G19" fmla="+- G18 5400 0"/>
              <a:gd name="G20" fmla="cos G19 -8965944"/>
              <a:gd name="G21" fmla="sin G19 -8965944"/>
              <a:gd name="G22" fmla="+- G20 10800 0"/>
              <a:gd name="G23" fmla="+- G21 10800 0"/>
              <a:gd name="G24" fmla="+- 10800 0 G20"/>
              <a:gd name="G25" fmla="+- 7255 10800 0"/>
              <a:gd name="G26" fmla="?: G9 G17 G25"/>
              <a:gd name="G27" fmla="?: G9 0 21600"/>
              <a:gd name="G28" fmla="cos 10800 -8965944"/>
              <a:gd name="G29" fmla="sin 10800 -8965944"/>
              <a:gd name="G30" fmla="sin 7255 -8965944"/>
              <a:gd name="G31" fmla="+- G28 10800 0"/>
              <a:gd name="G32" fmla="+- G29 10800 0"/>
              <a:gd name="G33" fmla="+- G30 10800 0"/>
              <a:gd name="G34" fmla="?: G4 0 G31"/>
              <a:gd name="G35" fmla="?: -8965944 G34 0"/>
              <a:gd name="G36" fmla="?: G6 G35 G31"/>
              <a:gd name="G37" fmla="+- 21600 0 G36"/>
              <a:gd name="G38" fmla="?: G4 0 G33"/>
              <a:gd name="G39" fmla="?: -8965944 G38 G32"/>
              <a:gd name="G40" fmla="?: G6 G39 0"/>
              <a:gd name="G41" fmla="?: G4 G32 21600"/>
              <a:gd name="G42" fmla="?: G6 G41 G33"/>
              <a:gd name="T12" fmla="*/ 10800 w 21600"/>
              <a:gd name="T13" fmla="*/ 0 h 21600"/>
              <a:gd name="T14" fmla="*/ 4217 w 21600"/>
              <a:gd name="T15" fmla="*/ 4620 h 21600"/>
              <a:gd name="T16" fmla="*/ 10800 w 21600"/>
              <a:gd name="T17" fmla="*/ 3545 h 21600"/>
              <a:gd name="T18" fmla="*/ 17383 w 21600"/>
              <a:gd name="T19" fmla="*/ 462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510" y="5834"/>
                </a:moveTo>
                <a:cubicBezTo>
                  <a:pt x="6881" y="4373"/>
                  <a:pt x="8796" y="3544"/>
                  <a:pt x="10800" y="3545"/>
                </a:cubicBezTo>
                <a:cubicBezTo>
                  <a:pt x="12803" y="3545"/>
                  <a:pt x="14718" y="4373"/>
                  <a:pt x="16089" y="5834"/>
                </a:cubicBezTo>
                <a:lnTo>
                  <a:pt x="18674" y="3408"/>
                </a:lnTo>
                <a:cubicBezTo>
                  <a:pt x="16632" y="1233"/>
                  <a:pt x="13782" y="-1"/>
                  <a:pt x="10799" y="0"/>
                </a:cubicBezTo>
                <a:cubicBezTo>
                  <a:pt x="7817" y="0"/>
                  <a:pt x="4967" y="1233"/>
                  <a:pt x="2925" y="3408"/>
                </a:cubicBezTo>
                <a:close/>
              </a:path>
            </a:pathLst>
          </a:custGeom>
          <a:solidFill>
            <a:srgbClr val="ADADFF"/>
          </a:solidFill>
          <a:ln w="9525">
            <a:noFill/>
            <a:miter lim="800000"/>
            <a:headEnd/>
            <a:tailEnd/>
          </a:ln>
        </p:spPr>
        <p:txBody>
          <a:bodyPr wrap="none" anchor="ctr"/>
          <a:lstStyle/>
          <a:p>
            <a:endParaRPr lang="es-CO"/>
          </a:p>
        </p:txBody>
      </p:sp>
      <p:sp>
        <p:nvSpPr>
          <p:cNvPr id="9" name="Line 11"/>
          <p:cNvSpPr>
            <a:spLocks noChangeShapeType="1"/>
          </p:cNvSpPr>
          <p:nvPr/>
        </p:nvSpPr>
        <p:spPr bwMode="auto">
          <a:xfrm>
            <a:off x="4487863" y="4130675"/>
            <a:ext cx="0" cy="1981200"/>
          </a:xfrm>
          <a:prstGeom prst="line">
            <a:avLst/>
          </a:prstGeom>
          <a:noFill/>
          <a:ln w="76200">
            <a:solidFill>
              <a:srgbClr val="FF7C80"/>
            </a:solidFill>
            <a:round/>
            <a:headEnd/>
            <a:tailEnd/>
          </a:ln>
        </p:spPr>
        <p:txBody>
          <a:bodyPr/>
          <a:lstStyle/>
          <a:p>
            <a:endParaRPr lang="es-CO"/>
          </a:p>
        </p:txBody>
      </p:sp>
      <p:sp>
        <p:nvSpPr>
          <p:cNvPr id="10" name="Line 12"/>
          <p:cNvSpPr>
            <a:spLocks noChangeShapeType="1"/>
          </p:cNvSpPr>
          <p:nvPr/>
        </p:nvSpPr>
        <p:spPr bwMode="auto">
          <a:xfrm>
            <a:off x="2057400" y="3581400"/>
            <a:ext cx="1897063" cy="15875"/>
          </a:xfrm>
          <a:prstGeom prst="line">
            <a:avLst/>
          </a:prstGeom>
          <a:noFill/>
          <a:ln w="76200">
            <a:solidFill>
              <a:srgbClr val="FF7C80"/>
            </a:solidFill>
            <a:round/>
            <a:headEnd/>
            <a:tailEnd type="triangle" w="med" len="med"/>
          </a:ln>
        </p:spPr>
        <p:txBody>
          <a:bodyPr/>
          <a:lstStyle/>
          <a:p>
            <a:endParaRPr lang="es-CO"/>
          </a:p>
        </p:txBody>
      </p:sp>
      <p:sp>
        <p:nvSpPr>
          <p:cNvPr id="11" name="AutoShape 13"/>
          <p:cNvSpPr>
            <a:spLocks noChangeArrowheads="1"/>
          </p:cNvSpPr>
          <p:nvPr/>
        </p:nvSpPr>
        <p:spPr bwMode="auto">
          <a:xfrm rot="13573149" flipV="1">
            <a:off x="2493169" y="1689894"/>
            <a:ext cx="3698875" cy="3979863"/>
          </a:xfrm>
          <a:custGeom>
            <a:avLst/>
            <a:gdLst>
              <a:gd name="G0" fmla="+- 6654 0 0"/>
              <a:gd name="G1" fmla="+- -8840578 0 0"/>
              <a:gd name="G2" fmla="+- 0 0 -8840578"/>
              <a:gd name="T0" fmla="*/ 0 256 1"/>
              <a:gd name="T1" fmla="*/ 180 256 1"/>
              <a:gd name="G3" fmla="+- -8840578 T0 T1"/>
              <a:gd name="T2" fmla="*/ 0 256 1"/>
              <a:gd name="T3" fmla="*/ 90 256 1"/>
              <a:gd name="G4" fmla="+- -8840578 T2 T3"/>
              <a:gd name="G5" fmla="*/ G4 2 1"/>
              <a:gd name="T4" fmla="*/ 90 256 1"/>
              <a:gd name="T5" fmla="*/ 0 256 1"/>
              <a:gd name="G6" fmla="+- -8840578 T4 T5"/>
              <a:gd name="G7" fmla="*/ G6 2 1"/>
              <a:gd name="G8" fmla="abs -884057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654"/>
              <a:gd name="G18" fmla="*/ 6654 1 2"/>
              <a:gd name="G19" fmla="+- G18 5400 0"/>
              <a:gd name="G20" fmla="cos G19 -8840578"/>
              <a:gd name="G21" fmla="sin G19 -8840578"/>
              <a:gd name="G22" fmla="+- G20 10800 0"/>
              <a:gd name="G23" fmla="+- G21 10800 0"/>
              <a:gd name="G24" fmla="+- 10800 0 G20"/>
              <a:gd name="G25" fmla="+- 6654 10800 0"/>
              <a:gd name="G26" fmla="?: G9 G17 G25"/>
              <a:gd name="G27" fmla="?: G9 0 21600"/>
              <a:gd name="G28" fmla="cos 10800 -8840578"/>
              <a:gd name="G29" fmla="sin 10800 -8840578"/>
              <a:gd name="G30" fmla="sin 6654 -8840578"/>
              <a:gd name="G31" fmla="+- G28 10800 0"/>
              <a:gd name="G32" fmla="+- G29 10800 0"/>
              <a:gd name="G33" fmla="+- G30 10800 0"/>
              <a:gd name="G34" fmla="?: G4 0 G31"/>
              <a:gd name="G35" fmla="?: -8840578 G34 0"/>
              <a:gd name="G36" fmla="?: G6 G35 G31"/>
              <a:gd name="G37" fmla="+- 21600 0 G36"/>
              <a:gd name="G38" fmla="?: G4 0 G33"/>
              <a:gd name="G39" fmla="?: -8840578 G38 G32"/>
              <a:gd name="G40" fmla="?: G6 G39 0"/>
              <a:gd name="G41" fmla="?: G4 G32 21600"/>
              <a:gd name="G42" fmla="?: G6 G41 G33"/>
              <a:gd name="T12" fmla="*/ 10800 w 21600"/>
              <a:gd name="T13" fmla="*/ 0 h 21600"/>
              <a:gd name="T14" fmla="*/ 4640 w 21600"/>
              <a:gd name="T15" fmla="*/ 4617 h 21600"/>
              <a:gd name="T16" fmla="*/ 10800 w 21600"/>
              <a:gd name="T17" fmla="*/ 4146 h 21600"/>
              <a:gd name="T18" fmla="*/ 16960 w 21600"/>
              <a:gd name="T19" fmla="*/ 4617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103" y="6086"/>
                </a:moveTo>
                <a:cubicBezTo>
                  <a:pt x="7350" y="4843"/>
                  <a:pt x="9039" y="4145"/>
                  <a:pt x="10800" y="4146"/>
                </a:cubicBezTo>
                <a:cubicBezTo>
                  <a:pt x="12560" y="4146"/>
                  <a:pt x="14249" y="4843"/>
                  <a:pt x="15496" y="6086"/>
                </a:cubicBezTo>
                <a:lnTo>
                  <a:pt x="18422" y="3149"/>
                </a:lnTo>
                <a:cubicBezTo>
                  <a:pt x="16398" y="1132"/>
                  <a:pt x="13657" y="-1"/>
                  <a:pt x="10799" y="0"/>
                </a:cubicBezTo>
                <a:cubicBezTo>
                  <a:pt x="7942" y="0"/>
                  <a:pt x="5201" y="1132"/>
                  <a:pt x="3177" y="3149"/>
                </a:cubicBezTo>
                <a:close/>
              </a:path>
            </a:pathLst>
          </a:custGeom>
          <a:solidFill>
            <a:srgbClr val="5F5FFF"/>
          </a:solidFill>
          <a:ln w="9525">
            <a:noFill/>
            <a:miter lim="800000"/>
            <a:headEnd/>
            <a:tailEnd/>
          </a:ln>
        </p:spPr>
        <p:txBody>
          <a:bodyPr wrap="none" anchor="ctr"/>
          <a:lstStyle/>
          <a:p>
            <a:endParaRPr lang="es-CO"/>
          </a:p>
        </p:txBody>
      </p:sp>
      <p:sp>
        <p:nvSpPr>
          <p:cNvPr id="12" name="Line 14"/>
          <p:cNvSpPr>
            <a:spLocks noChangeShapeType="1"/>
          </p:cNvSpPr>
          <p:nvPr/>
        </p:nvSpPr>
        <p:spPr bwMode="auto">
          <a:xfrm flipV="1">
            <a:off x="4487863" y="981075"/>
            <a:ext cx="0" cy="2225675"/>
          </a:xfrm>
          <a:prstGeom prst="line">
            <a:avLst/>
          </a:prstGeom>
          <a:noFill/>
          <a:ln w="76200">
            <a:solidFill>
              <a:srgbClr val="FF7C80"/>
            </a:solidFill>
            <a:round/>
            <a:headEnd/>
            <a:tailEnd/>
          </a:ln>
        </p:spPr>
        <p:txBody>
          <a:bodyPr/>
          <a:lstStyle/>
          <a:p>
            <a:endParaRPr lang="es-CO"/>
          </a:p>
        </p:txBody>
      </p:sp>
      <p:sp>
        <p:nvSpPr>
          <p:cNvPr id="13" name="Line 15"/>
          <p:cNvSpPr>
            <a:spLocks noChangeShapeType="1"/>
          </p:cNvSpPr>
          <p:nvPr/>
        </p:nvSpPr>
        <p:spPr bwMode="auto">
          <a:xfrm rot="16200000">
            <a:off x="6335713" y="2732087"/>
            <a:ext cx="0" cy="1851025"/>
          </a:xfrm>
          <a:prstGeom prst="line">
            <a:avLst/>
          </a:prstGeom>
          <a:noFill/>
          <a:ln w="76200">
            <a:solidFill>
              <a:srgbClr val="FF7C80"/>
            </a:solidFill>
            <a:round/>
            <a:headEnd/>
            <a:tailEnd/>
          </a:ln>
        </p:spPr>
        <p:txBody>
          <a:bodyPr/>
          <a:lstStyle/>
          <a:p>
            <a:endParaRPr lang="es-CO"/>
          </a:p>
        </p:txBody>
      </p:sp>
      <p:sp>
        <p:nvSpPr>
          <p:cNvPr id="14" name="Text Box 16"/>
          <p:cNvSpPr txBox="1">
            <a:spLocks noChangeArrowheads="1"/>
          </p:cNvSpPr>
          <p:nvPr/>
        </p:nvSpPr>
        <p:spPr bwMode="auto">
          <a:xfrm>
            <a:off x="441325" y="268288"/>
            <a:ext cx="2017713" cy="1187450"/>
          </a:xfrm>
          <a:prstGeom prst="rect">
            <a:avLst/>
          </a:prstGeom>
          <a:solidFill>
            <a:schemeClr val="accent1"/>
          </a:solidFill>
          <a:ln w="9525">
            <a:noFill/>
            <a:miter lim="800000"/>
            <a:headEnd/>
            <a:tailEnd/>
          </a:ln>
          <a:effectLst/>
        </p:spPr>
        <p:txBody>
          <a:bodyPr wrap="none">
            <a:spAutoFit/>
          </a:bodyPr>
          <a:lstStyle/>
          <a:p>
            <a:r>
              <a:rPr lang="en-US" sz="2400" dirty="0">
                <a:latin typeface="Arial" charset="0"/>
              </a:rPr>
              <a:t>Biblical Basis</a:t>
            </a:r>
          </a:p>
          <a:p>
            <a:r>
              <a:rPr lang="en-US" sz="2400" dirty="0">
                <a:latin typeface="Arial" charset="0"/>
              </a:rPr>
              <a:t>Of Family</a:t>
            </a:r>
          </a:p>
          <a:p>
            <a:r>
              <a:rPr lang="en-US" sz="2400" dirty="0">
                <a:latin typeface="Arial" charset="0"/>
              </a:rPr>
              <a:t>Relationships</a:t>
            </a:r>
          </a:p>
        </p:txBody>
      </p:sp>
      <p:sp>
        <p:nvSpPr>
          <p:cNvPr id="15" name="Text Box 17"/>
          <p:cNvSpPr txBox="1">
            <a:spLocks noChangeArrowheads="1"/>
          </p:cNvSpPr>
          <p:nvPr/>
        </p:nvSpPr>
        <p:spPr bwMode="auto">
          <a:xfrm>
            <a:off x="3352800" y="180975"/>
            <a:ext cx="3336925" cy="457200"/>
          </a:xfrm>
          <a:prstGeom prst="rect">
            <a:avLst/>
          </a:prstGeom>
          <a:noFill/>
          <a:ln w="9525">
            <a:noFill/>
            <a:miter lim="800000"/>
            <a:headEnd/>
            <a:tailEnd/>
          </a:ln>
          <a:effectLst/>
        </p:spPr>
        <p:txBody>
          <a:bodyPr wrap="none">
            <a:spAutoFit/>
          </a:bodyPr>
          <a:lstStyle/>
          <a:p>
            <a:r>
              <a:rPr lang="en-US" sz="2400">
                <a:latin typeface="Arial" charset="0"/>
              </a:rPr>
              <a:t>Degree of Commitment</a:t>
            </a:r>
          </a:p>
        </p:txBody>
      </p:sp>
      <p:sp>
        <p:nvSpPr>
          <p:cNvPr id="16" name="Text Box 18"/>
          <p:cNvSpPr txBox="1">
            <a:spLocks noChangeArrowheads="1"/>
          </p:cNvSpPr>
          <p:nvPr/>
        </p:nvSpPr>
        <p:spPr bwMode="auto">
          <a:xfrm>
            <a:off x="2895600" y="838200"/>
            <a:ext cx="1490663" cy="822325"/>
          </a:xfrm>
          <a:prstGeom prst="rect">
            <a:avLst/>
          </a:prstGeom>
          <a:noFill/>
          <a:ln w="9525">
            <a:noFill/>
            <a:miter lim="800000"/>
            <a:headEnd/>
            <a:tailEnd/>
          </a:ln>
          <a:effectLst/>
        </p:spPr>
        <p:txBody>
          <a:bodyPr wrap="none">
            <a:spAutoFit/>
          </a:bodyPr>
          <a:lstStyle/>
          <a:p>
            <a:r>
              <a:rPr lang="en-US" sz="2400" dirty="0">
                <a:latin typeface="Arial" charset="0"/>
              </a:rPr>
              <a:t>Initial</a:t>
            </a:r>
          </a:p>
          <a:p>
            <a:r>
              <a:rPr lang="en-US" sz="2400" dirty="0">
                <a:latin typeface="Arial" charset="0"/>
              </a:rPr>
              <a:t>Covenant</a:t>
            </a:r>
          </a:p>
        </p:txBody>
      </p:sp>
      <p:sp>
        <p:nvSpPr>
          <p:cNvPr id="17" name="Text Box 19"/>
          <p:cNvSpPr txBox="1">
            <a:spLocks noChangeArrowheads="1"/>
          </p:cNvSpPr>
          <p:nvPr/>
        </p:nvSpPr>
        <p:spPr bwMode="auto">
          <a:xfrm>
            <a:off x="7223125" y="3240088"/>
            <a:ext cx="1419225" cy="822325"/>
          </a:xfrm>
          <a:prstGeom prst="rect">
            <a:avLst/>
          </a:prstGeom>
          <a:noFill/>
          <a:ln w="9525">
            <a:noFill/>
            <a:miter lim="800000"/>
            <a:headEnd/>
            <a:tailEnd/>
          </a:ln>
          <a:effectLst/>
        </p:spPr>
        <p:txBody>
          <a:bodyPr wrap="none">
            <a:spAutoFit/>
          </a:bodyPr>
          <a:lstStyle/>
          <a:p>
            <a:r>
              <a:rPr lang="en-US" sz="2400">
                <a:latin typeface="Arial" charset="0"/>
              </a:rPr>
              <a:t>Degree </a:t>
            </a:r>
          </a:p>
          <a:p>
            <a:r>
              <a:rPr lang="en-US" sz="2400">
                <a:latin typeface="Arial" charset="0"/>
              </a:rPr>
              <a:t>Of Grace</a:t>
            </a:r>
          </a:p>
        </p:txBody>
      </p:sp>
      <p:sp>
        <p:nvSpPr>
          <p:cNvPr id="18" name="Text Box 20"/>
          <p:cNvSpPr txBox="1">
            <a:spLocks noChangeArrowheads="1"/>
          </p:cNvSpPr>
          <p:nvPr/>
        </p:nvSpPr>
        <p:spPr bwMode="auto">
          <a:xfrm>
            <a:off x="2667000" y="6096000"/>
            <a:ext cx="3608680" cy="461665"/>
          </a:xfrm>
          <a:prstGeom prst="rect">
            <a:avLst/>
          </a:prstGeom>
          <a:noFill/>
          <a:ln w="9525">
            <a:noFill/>
            <a:miter lim="800000"/>
            <a:headEnd/>
            <a:tailEnd/>
          </a:ln>
          <a:effectLst/>
        </p:spPr>
        <p:txBody>
          <a:bodyPr wrap="none">
            <a:spAutoFit/>
          </a:bodyPr>
          <a:lstStyle/>
          <a:p>
            <a:r>
              <a:rPr lang="en-US" sz="2400" dirty="0">
                <a:latin typeface="Arial" charset="0"/>
              </a:rPr>
              <a:t>Degree </a:t>
            </a:r>
            <a:r>
              <a:rPr lang="en-US" sz="2400" dirty="0" smtClean="0">
                <a:latin typeface="Arial" charset="0"/>
              </a:rPr>
              <a:t>of Empowerment</a:t>
            </a:r>
            <a:endParaRPr lang="en-US" sz="2400" dirty="0">
              <a:latin typeface="Arial" charset="0"/>
            </a:endParaRPr>
          </a:p>
        </p:txBody>
      </p:sp>
      <p:sp>
        <p:nvSpPr>
          <p:cNvPr id="19" name="Text Box 21"/>
          <p:cNvSpPr txBox="1">
            <a:spLocks noChangeArrowheads="1"/>
          </p:cNvSpPr>
          <p:nvPr/>
        </p:nvSpPr>
        <p:spPr bwMode="auto">
          <a:xfrm>
            <a:off x="441325" y="3240088"/>
            <a:ext cx="1724025" cy="822325"/>
          </a:xfrm>
          <a:prstGeom prst="rect">
            <a:avLst/>
          </a:prstGeom>
          <a:noFill/>
          <a:ln w="9525">
            <a:noFill/>
            <a:miter lim="800000"/>
            <a:headEnd/>
            <a:tailEnd/>
          </a:ln>
          <a:effectLst/>
        </p:spPr>
        <p:txBody>
          <a:bodyPr wrap="none">
            <a:spAutoFit/>
          </a:bodyPr>
          <a:lstStyle/>
          <a:p>
            <a:r>
              <a:rPr lang="en-US" sz="2400">
                <a:latin typeface="Arial" charset="0"/>
              </a:rPr>
              <a:t>Degree</a:t>
            </a:r>
          </a:p>
          <a:p>
            <a:r>
              <a:rPr lang="en-US" sz="2400">
                <a:latin typeface="Arial" charset="0"/>
              </a:rPr>
              <a:t>Of Intimacy</a:t>
            </a:r>
          </a:p>
        </p:txBody>
      </p:sp>
      <p:sp>
        <p:nvSpPr>
          <p:cNvPr id="20" name="Text Box 22"/>
          <p:cNvSpPr txBox="1">
            <a:spLocks noChangeArrowheads="1"/>
          </p:cNvSpPr>
          <p:nvPr/>
        </p:nvSpPr>
        <p:spPr bwMode="auto">
          <a:xfrm>
            <a:off x="3886200" y="3200400"/>
            <a:ext cx="1490663" cy="822325"/>
          </a:xfrm>
          <a:prstGeom prst="rect">
            <a:avLst/>
          </a:prstGeom>
          <a:noFill/>
          <a:ln w="9525">
            <a:noFill/>
            <a:miter lim="800000"/>
            <a:headEnd/>
            <a:tailEnd/>
          </a:ln>
          <a:effectLst/>
        </p:spPr>
        <p:txBody>
          <a:bodyPr wrap="none">
            <a:spAutoFit/>
          </a:bodyPr>
          <a:lstStyle/>
          <a:p>
            <a:r>
              <a:rPr lang="en-US" sz="2400">
                <a:latin typeface="Arial" charset="0"/>
              </a:rPr>
              <a:t>Mature</a:t>
            </a:r>
          </a:p>
          <a:p>
            <a:r>
              <a:rPr lang="en-US" sz="2400">
                <a:latin typeface="Arial" charset="0"/>
              </a:rPr>
              <a:t>Covenant</a:t>
            </a:r>
          </a:p>
        </p:txBody>
      </p:sp>
    </p:spTree>
    <p:extLst>
      <p:ext uri="{BB962C8B-B14F-4D97-AF65-F5344CB8AC3E}">
        <p14:creationId xmlns:p14="http://schemas.microsoft.com/office/powerpoint/2010/main" xmlns="" val="317263183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85800" y="1828800"/>
            <a:ext cx="7245117" cy="2308324"/>
          </a:xfrm>
          <a:prstGeom prst="rect">
            <a:avLst/>
          </a:prstGeom>
          <a:noFill/>
        </p:spPr>
        <p:txBody>
          <a:bodyPr wrap="none" rtlCol="0">
            <a:spAutoFit/>
          </a:bodyPr>
          <a:lstStyle/>
          <a:p>
            <a:r>
              <a:rPr lang="en-US" sz="3600" dirty="0" smtClean="0"/>
              <a:t>“Relationship success depends on the </a:t>
            </a:r>
          </a:p>
          <a:p>
            <a:r>
              <a:rPr lang="en-US" sz="3600" dirty="0"/>
              <a:t> </a:t>
            </a:r>
            <a:r>
              <a:rPr lang="en-US" sz="3600" dirty="0" smtClean="0"/>
              <a:t>ability of two people to </a:t>
            </a:r>
            <a:r>
              <a:rPr lang="en-US" sz="3600" u="sng" dirty="0" smtClean="0"/>
              <a:t>manage</a:t>
            </a:r>
            <a:r>
              <a:rPr lang="en-US" sz="3600" dirty="0" smtClean="0"/>
              <a:t> the </a:t>
            </a:r>
          </a:p>
          <a:p>
            <a:r>
              <a:rPr lang="en-US" sz="3600" dirty="0"/>
              <a:t>c</a:t>
            </a:r>
            <a:r>
              <a:rPr lang="en-US" sz="3600" dirty="0" smtClean="0"/>
              <a:t>onflicts that inevitably occur in all </a:t>
            </a:r>
          </a:p>
          <a:p>
            <a:r>
              <a:rPr lang="en-US" sz="3600" dirty="0" smtClean="0"/>
              <a:t>relationships.” </a:t>
            </a:r>
            <a:endParaRPr lang="en-US" sz="36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81000"/>
            <a:ext cx="8382000" cy="620683"/>
          </a:xfrm>
        </p:spPr>
        <p:txBody>
          <a:bodyPr/>
          <a:lstStyle/>
          <a:p>
            <a:r>
              <a:rPr lang="en-US" sz="4400" dirty="0" smtClean="0"/>
              <a:t>Grace is necessary to negotiate conflict</a:t>
            </a:r>
            <a:endParaRPr lang="en-US" sz="4400" dirty="0"/>
          </a:p>
        </p:txBody>
      </p:sp>
      <p:sp>
        <p:nvSpPr>
          <p:cNvPr id="5" name="Content Placeholder 4"/>
          <p:cNvSpPr>
            <a:spLocks noGrp="1"/>
          </p:cNvSpPr>
          <p:nvPr>
            <p:ph idx="1"/>
          </p:nvPr>
        </p:nvSpPr>
        <p:spPr>
          <a:xfrm>
            <a:off x="381000" y="1412875"/>
            <a:ext cx="8382000" cy="3972369"/>
          </a:xfrm>
        </p:spPr>
        <p:txBody>
          <a:bodyPr/>
          <a:lstStyle/>
          <a:p>
            <a:r>
              <a:rPr lang="en-US" dirty="0" smtClean="0"/>
              <a:t>No option to continually change partners</a:t>
            </a:r>
          </a:p>
          <a:p>
            <a:pPr lvl="1"/>
            <a:r>
              <a:rPr lang="en-US" dirty="0" smtClean="0"/>
              <a:t>Matt. 19:3ff; 1 Cor. 7:10-13</a:t>
            </a:r>
          </a:p>
          <a:p>
            <a:r>
              <a:rPr lang="en-US" dirty="0" smtClean="0"/>
              <a:t>Manage through grace</a:t>
            </a:r>
          </a:p>
          <a:p>
            <a:pPr lvl="1"/>
            <a:r>
              <a:rPr lang="en-US" dirty="0" smtClean="0"/>
              <a:t>Love and Respect (Eph. 5:33)</a:t>
            </a:r>
          </a:p>
          <a:p>
            <a:pPr lvl="1"/>
            <a:r>
              <a:rPr lang="en-US" dirty="0" smtClean="0"/>
              <a:t>Serving Christ (Eph. 6:5-7; 1 Pet. 2:18; 1 Pet. 3:1-2)</a:t>
            </a:r>
          </a:p>
          <a:p>
            <a:pPr lvl="1"/>
            <a:r>
              <a:rPr lang="en-US" dirty="0" smtClean="0"/>
              <a:t>Accepting personal responsibility (Prov. 25:21-22)</a:t>
            </a:r>
          </a:p>
          <a:p>
            <a:r>
              <a:rPr lang="en-US" dirty="0" smtClean="0"/>
              <a:t>Take pre-emptive action – investing</a:t>
            </a:r>
          </a:p>
          <a:p>
            <a:pPr marL="0" indent="0">
              <a:buNone/>
            </a:pPr>
            <a:endParaRPr lang="en-US" dirty="0" smtClean="0"/>
          </a:p>
        </p:txBody>
      </p:sp>
    </p:spTree>
    <p:extLst>
      <p:ext uri="{BB962C8B-B14F-4D97-AF65-F5344CB8AC3E}">
        <p14:creationId xmlns:p14="http://schemas.microsoft.com/office/powerpoint/2010/main" xmlns="" val="23405762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strips(downLeft)">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arn(inVertical)">
                                      <p:cBhvr>
                                        <p:cTn id="21" dur="500"/>
                                        <p:tgtEl>
                                          <p:spTgt spid="5">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arn(inVertical)">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wedge">
                                      <p:cBhvr>
                                        <p:cTn id="29"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noAutofit/>
          </a:bodyPr>
          <a:lstStyle/>
          <a:p>
            <a:r>
              <a:rPr lang="en-US" sz="3600" dirty="0" smtClean="0"/>
              <a:t>Stop thoughtless nastiness and </a:t>
            </a:r>
            <a:br>
              <a:rPr lang="en-US" sz="3600" dirty="0" smtClean="0"/>
            </a:br>
            <a:r>
              <a:rPr lang="en-US" sz="3600" dirty="0"/>
              <a:t> </a:t>
            </a:r>
            <a:r>
              <a:rPr lang="en-US" sz="3600" dirty="0" smtClean="0"/>
              <a:t>                               start thoughtful acts of kindness</a:t>
            </a:r>
            <a:br>
              <a:rPr lang="en-US" sz="3600" dirty="0" smtClean="0"/>
            </a:br>
            <a:endParaRPr lang="en-US" sz="44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Stop criticisms</a:t>
            </a:r>
          </a:p>
          <a:p>
            <a:r>
              <a:rPr lang="en-US" dirty="0" smtClean="0"/>
              <a:t>Stop contempt</a:t>
            </a:r>
          </a:p>
          <a:p>
            <a:r>
              <a:rPr lang="en-US" dirty="0" smtClean="0"/>
              <a:t>Stop defending</a:t>
            </a:r>
          </a:p>
          <a:p>
            <a:r>
              <a:rPr lang="en-US" dirty="0" smtClean="0"/>
              <a:t>Stop stone-walling</a:t>
            </a:r>
          </a:p>
          <a:p>
            <a:r>
              <a:rPr lang="en-US" dirty="0" smtClean="0"/>
              <a:t>Diminish the emotional intensity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382000" cy="507831"/>
          </a:xfrm>
        </p:spPr>
        <p:txBody>
          <a:bodyPr/>
          <a:lstStyle/>
          <a:p>
            <a:r>
              <a:rPr lang="en-US" sz="3600" dirty="0" smtClean="0"/>
              <a:t>Pattern of Relationship Distress</a:t>
            </a:r>
            <a:endParaRPr lang="en-US" sz="3600" dirty="0"/>
          </a:p>
        </p:txBody>
      </p:sp>
      <p:graphicFrame>
        <p:nvGraphicFramePr>
          <p:cNvPr id="5" name="Diagram 4"/>
          <p:cNvGraphicFramePr/>
          <p:nvPr>
            <p:extLst>
              <p:ext uri="{D42A27DB-BD31-4B8C-83A1-F6EECF244321}">
                <p14:modId xmlns:p14="http://schemas.microsoft.com/office/powerpoint/2010/main" xmlns="" val="2897245391"/>
              </p:ext>
            </p:extLst>
          </p:nvPr>
        </p:nvGraphicFramePr>
        <p:xfrm>
          <a:off x="1524000" y="1676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086600" y="2362200"/>
            <a:ext cx="1160744" cy="707886"/>
          </a:xfrm>
          <a:prstGeom prst="rect">
            <a:avLst/>
          </a:prstGeom>
          <a:noFill/>
        </p:spPr>
        <p:txBody>
          <a:bodyPr wrap="none" rtlCol="0">
            <a:spAutoFit/>
          </a:bodyPr>
          <a:lstStyle/>
          <a:p>
            <a:r>
              <a:rPr lang="en-US" sz="2000" dirty="0" smtClean="0"/>
              <a:t>Col. 3:8</a:t>
            </a:r>
          </a:p>
          <a:p>
            <a:r>
              <a:rPr lang="en-US" sz="2000" dirty="0" smtClean="0"/>
              <a:t>Eph. 4:29</a:t>
            </a:r>
            <a:endParaRPr lang="en-US" sz="2000" dirty="0"/>
          </a:p>
        </p:txBody>
      </p:sp>
      <p:sp>
        <p:nvSpPr>
          <p:cNvPr id="7" name="TextBox 6"/>
          <p:cNvSpPr txBox="1"/>
          <p:nvPr/>
        </p:nvSpPr>
        <p:spPr>
          <a:xfrm>
            <a:off x="2819400" y="5562600"/>
            <a:ext cx="3959613" cy="707886"/>
          </a:xfrm>
          <a:prstGeom prst="rect">
            <a:avLst/>
          </a:prstGeom>
          <a:noFill/>
        </p:spPr>
        <p:txBody>
          <a:bodyPr wrap="none" rtlCol="0">
            <a:spAutoFit/>
          </a:bodyPr>
          <a:lstStyle/>
          <a:p>
            <a:r>
              <a:rPr lang="en-US" sz="2000" dirty="0" smtClean="0"/>
              <a:t>Matt. 12:33-37; </a:t>
            </a:r>
            <a:r>
              <a:rPr lang="en-US" sz="2000" dirty="0" err="1" smtClean="0"/>
              <a:t>Lk</a:t>
            </a:r>
            <a:r>
              <a:rPr lang="en-US" sz="2000" dirty="0" smtClean="0"/>
              <a:t>. 6:44-45</a:t>
            </a:r>
          </a:p>
          <a:p>
            <a:r>
              <a:rPr lang="en-US" sz="2000" dirty="0" smtClean="0"/>
              <a:t>Matt. 15:18-19; Phil. 4:8; 1 Cor. 13:5</a:t>
            </a:r>
            <a:endParaRPr lang="en-US" sz="2000" dirty="0"/>
          </a:p>
        </p:txBody>
      </p:sp>
      <p:sp>
        <p:nvSpPr>
          <p:cNvPr id="8" name="TextBox 7"/>
          <p:cNvSpPr txBox="1"/>
          <p:nvPr/>
        </p:nvSpPr>
        <p:spPr>
          <a:xfrm>
            <a:off x="228600" y="1752600"/>
            <a:ext cx="2594180" cy="707886"/>
          </a:xfrm>
          <a:prstGeom prst="rect">
            <a:avLst/>
          </a:prstGeom>
          <a:noFill/>
        </p:spPr>
        <p:txBody>
          <a:bodyPr wrap="none" rtlCol="0">
            <a:spAutoFit/>
          </a:bodyPr>
          <a:lstStyle/>
          <a:p>
            <a:r>
              <a:rPr lang="en-US" sz="2000" dirty="0" smtClean="0"/>
              <a:t>Eph. 4:31; Col. 3:8;</a:t>
            </a:r>
          </a:p>
          <a:p>
            <a:r>
              <a:rPr lang="en-US" sz="2000" dirty="0" smtClean="0"/>
              <a:t>Eph. 4:26; Gal. 5:20, 22</a:t>
            </a:r>
            <a:endParaRPr lang="en-US" sz="2000" dirty="0"/>
          </a:p>
        </p:txBody>
      </p:sp>
    </p:spTree>
    <p:extLst>
      <p:ext uri="{BB962C8B-B14F-4D97-AF65-F5344CB8AC3E}">
        <p14:creationId xmlns:p14="http://schemas.microsoft.com/office/powerpoint/2010/main" xmlns="" val="16588821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have failed--FORGIVE</a:t>
            </a:r>
            <a:endParaRPr lang="en-US" dirty="0"/>
          </a:p>
        </p:txBody>
      </p:sp>
      <p:sp>
        <p:nvSpPr>
          <p:cNvPr id="3" name="Text Placeholder 2"/>
          <p:cNvSpPr>
            <a:spLocks noGrp="1"/>
          </p:cNvSpPr>
          <p:nvPr>
            <p:ph type="body" sz="quarter" idx="10"/>
          </p:nvPr>
        </p:nvSpPr>
        <p:spPr>
          <a:xfrm>
            <a:off x="381000" y="1411552"/>
            <a:ext cx="8382000" cy="4679230"/>
          </a:xfrm>
        </p:spPr>
        <p:txBody>
          <a:bodyPr/>
          <a:lstStyle/>
          <a:p>
            <a:r>
              <a:rPr lang="en-US" dirty="0" smtClean="0"/>
              <a:t>God is the model (Psa. 103:1-14).</a:t>
            </a:r>
          </a:p>
          <a:p>
            <a:r>
              <a:rPr lang="en-US" dirty="0" smtClean="0"/>
              <a:t>Forgiveness is not . . . </a:t>
            </a:r>
          </a:p>
          <a:p>
            <a:pPr lvl="1"/>
            <a:r>
              <a:rPr lang="en-US" dirty="0" smtClean="0"/>
              <a:t>Overlooking the wrong (Gen. 50:20)</a:t>
            </a:r>
          </a:p>
          <a:p>
            <a:pPr lvl="1"/>
            <a:r>
              <a:rPr lang="en-US" dirty="0" smtClean="0"/>
              <a:t>Excusing, whitewashing, ignoring</a:t>
            </a:r>
          </a:p>
          <a:p>
            <a:pPr lvl="1"/>
            <a:r>
              <a:rPr lang="en-US" dirty="0" smtClean="0"/>
              <a:t>Explaining it away</a:t>
            </a:r>
          </a:p>
          <a:p>
            <a:pPr lvl="1"/>
            <a:r>
              <a:rPr lang="en-US" dirty="0" smtClean="0"/>
              <a:t>You taking the blame for everything</a:t>
            </a:r>
          </a:p>
          <a:p>
            <a:r>
              <a:rPr lang="en-US" dirty="0" smtClean="0"/>
              <a:t>Forgiveness is . . .</a:t>
            </a:r>
          </a:p>
          <a:p>
            <a:pPr lvl="1"/>
            <a:r>
              <a:rPr lang="en-US" dirty="0" smtClean="0"/>
              <a:t>A conscious deliberate decision to not hold a person condemnable (punishable) for the wrong</a:t>
            </a:r>
            <a:r>
              <a:rPr lang="en-US" dirty="0"/>
              <a:t> </a:t>
            </a:r>
            <a:r>
              <a:rPr lang="en-US" dirty="0" smtClean="0"/>
              <a:t>committed</a:t>
            </a:r>
          </a:p>
        </p:txBody>
      </p:sp>
    </p:spTree>
    <p:extLst>
      <p:ext uri="{BB962C8B-B14F-4D97-AF65-F5344CB8AC3E}">
        <p14:creationId xmlns:p14="http://schemas.microsoft.com/office/powerpoint/2010/main" xmlns="" val="42592701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strips(downLeft)">
                                      <p:cBhvr>
                                        <p:cTn id="7" dur="500"/>
                                        <p:tgtEl>
                                          <p:spTgt spid="3">
                                            <p:txEl>
                                              <p:pRg st="6" end="6"/>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strips(downLeft)">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Forgiveness is costly</a:t>
            </a:r>
            <a:endParaRPr lang="en-US" dirty="0"/>
          </a:p>
        </p:txBody>
      </p:sp>
      <p:sp>
        <p:nvSpPr>
          <p:cNvPr id="3" name="Text Placeholder 2"/>
          <p:cNvSpPr>
            <a:spLocks noGrp="1"/>
          </p:cNvSpPr>
          <p:nvPr>
            <p:ph type="body" sz="quarter" idx="10"/>
          </p:nvPr>
        </p:nvSpPr>
        <p:spPr>
          <a:xfrm>
            <a:off x="381000" y="1411552"/>
            <a:ext cx="8382000" cy="2519664"/>
          </a:xfrm>
        </p:spPr>
        <p:txBody>
          <a:bodyPr/>
          <a:lstStyle/>
          <a:p>
            <a:r>
              <a:rPr lang="en-US" dirty="0" smtClean="0"/>
              <a:t>The innocent carries the pain</a:t>
            </a:r>
          </a:p>
          <a:p>
            <a:r>
              <a:rPr lang="en-US" dirty="0" smtClean="0"/>
              <a:t>Treats the guilty kindly, even though they do not deserve it.</a:t>
            </a:r>
          </a:p>
          <a:p>
            <a:r>
              <a:rPr lang="en-US" dirty="0" smtClean="0"/>
              <a:t>Does not demand they get it right from here on</a:t>
            </a:r>
          </a:p>
          <a:p>
            <a:r>
              <a:rPr lang="en-US" dirty="0" smtClean="0"/>
              <a:t>The guilty never fully understands</a:t>
            </a:r>
            <a:endParaRPr lang="en-US" dirty="0"/>
          </a:p>
        </p:txBody>
      </p:sp>
    </p:spTree>
    <p:extLst>
      <p:ext uri="{BB962C8B-B14F-4D97-AF65-F5344CB8AC3E}">
        <p14:creationId xmlns:p14="http://schemas.microsoft.com/office/powerpoint/2010/main" xmlns="" val="69448057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C102867379990">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6E5CC6-3D70-492D-826E-671F974F81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TC102867379990</Template>
  <TotalTime>164</TotalTime>
  <Words>596</Words>
  <Application>Microsoft Office PowerPoint</Application>
  <PresentationFormat>On-screen Show (4:3)</PresentationFormat>
  <Paragraphs>71</Paragraphs>
  <Slides>8</Slides>
  <Notes>3</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TC102867379990</vt:lpstr>
      <vt:lpstr>White with Courier font for code slides</vt:lpstr>
      <vt:lpstr>Executing the Biblical Principles in Marriage</vt:lpstr>
      <vt:lpstr>Slide 2</vt:lpstr>
      <vt:lpstr>Slide 3</vt:lpstr>
      <vt:lpstr>Grace is necessary to negotiate conflict</vt:lpstr>
      <vt:lpstr>Stop thoughtless nastiness and                                  start thoughtful acts of kindness </vt:lpstr>
      <vt:lpstr>Pattern of Relationship Distress</vt:lpstr>
      <vt:lpstr>When you have failed--FORGIVE</vt:lpstr>
      <vt:lpstr>Forgiveness is costly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 slides (Gray satin orange band design)</dc:title>
  <dc:creator/>
  <cp:keywords/>
  <cp:lastModifiedBy>Owner</cp:lastModifiedBy>
  <cp:revision>13</cp:revision>
  <dcterms:modified xsi:type="dcterms:W3CDTF">2015-06-03T16:10:06Z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TC102867379990</vt:lpwstr>
  </property>
</Properties>
</file>