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032"/>
    <a:srgbClr val="FFCC99"/>
    <a:srgbClr val="884518"/>
    <a:srgbClr val="6B3207"/>
    <a:srgbClr val="F3981F"/>
    <a:srgbClr val="DF5B09"/>
    <a:srgbClr val="FFFF99"/>
    <a:srgbClr val="361B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2E5209-7426-4A73-B27B-B35C5F10B0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1579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E353B-7EDD-4D6F-B4A0-C68D4E3B943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67056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6400800" cy="4572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FFF1E3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</p:spPr>
        <p:txBody>
          <a:bodyPr/>
          <a:lstStyle>
            <a:lvl1pPr>
              <a:defRPr>
                <a:solidFill>
                  <a:srgbClr val="FFDCB9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</p:spPr>
        <p:txBody>
          <a:bodyPr/>
          <a:lstStyle>
            <a:lvl1pPr>
              <a:defRPr>
                <a:solidFill>
                  <a:srgbClr val="FFDCB9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705600"/>
            <a:ext cx="2133600" cy="152400"/>
          </a:xfrm>
        </p:spPr>
        <p:txBody>
          <a:bodyPr/>
          <a:lstStyle>
            <a:lvl1pPr>
              <a:defRPr>
                <a:solidFill>
                  <a:srgbClr val="FFDCB9"/>
                </a:solidFill>
              </a:defRPr>
            </a:lvl1pPr>
          </a:lstStyle>
          <a:p>
            <a:fld id="{2FC171C2-0535-4575-A45B-D90B0DBFE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8FDA5-8486-43E6-9C60-980E253950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7CF68-D43E-4958-BCC0-FC319B8E1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9077C-7018-485C-8741-0423284A8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79F72-DDEF-4721-A415-BCAE9F55E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305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305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97024-AD15-4594-B86C-931D8F731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759B-9A7B-45EF-91BA-AB95B9A85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BFBF6-B265-46F1-BD24-84E833ADF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72A01-A26D-4134-B41C-8262677E2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A5B42-A7D2-4325-A017-22CEE2115D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73D2E-F169-4C14-9FC3-92704F29B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762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763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C9FA67-3A74-4F60-AB0F-0888ED8E27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FFCC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CC9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CC9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CC9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CC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CC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CC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CC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C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534400" cy="1981200"/>
          </a:xfrm>
        </p:spPr>
        <p:txBody>
          <a:bodyPr/>
          <a:lstStyle/>
          <a:p>
            <a:r>
              <a:rPr lang="en-US" dirty="0" smtClean="0"/>
              <a:t> Communicating the Faith to</a:t>
            </a:r>
            <a:br>
              <a:rPr lang="en-US" dirty="0" smtClean="0"/>
            </a:br>
            <a:r>
              <a:rPr lang="en-US" dirty="0" smtClean="0"/>
              <a:t>    Our Children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and Grandchildren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4191000" cy="838200"/>
          </a:xfrm>
        </p:spPr>
        <p:txBody>
          <a:bodyPr/>
          <a:lstStyle/>
          <a:p>
            <a:r>
              <a:rPr lang="en-US" dirty="0" smtClean="0"/>
              <a:t>Deut. 4:9; 6:1-10; </a:t>
            </a:r>
          </a:p>
          <a:p>
            <a:r>
              <a:rPr lang="en-US" dirty="0" smtClean="0"/>
              <a:t>            2 Tim. 1:5; Eph. 6:4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Personal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blame the world.</a:t>
            </a:r>
          </a:p>
          <a:p>
            <a:r>
              <a:rPr lang="en-US" dirty="0" smtClean="0"/>
              <a:t>We can blame the church.</a:t>
            </a:r>
          </a:p>
          <a:p>
            <a:r>
              <a:rPr lang="en-US" dirty="0" smtClean="0"/>
              <a:t>It is our personal responsibility, parents and grandparents.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“Unless the Lord builds the house. . .”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71628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trust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be unconditionally committed—covenant</a:t>
            </a:r>
          </a:p>
          <a:p>
            <a:r>
              <a:rPr lang="en-US" dirty="0" smtClean="0"/>
              <a:t>We must be gracious</a:t>
            </a:r>
          </a:p>
          <a:p>
            <a:r>
              <a:rPr lang="en-US" dirty="0" smtClean="0"/>
              <a:t>We must empower</a:t>
            </a:r>
          </a:p>
          <a:p>
            <a:r>
              <a:rPr lang="en-US" dirty="0" smtClean="0"/>
              <a:t>Intimacy</a:t>
            </a:r>
          </a:p>
          <a:p>
            <a:pPr algn="ctr">
              <a:buNone/>
            </a:pPr>
            <a:r>
              <a:rPr lang="en-US" dirty="0" smtClean="0"/>
              <a:t>Act deliberately!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Communicate faith through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shall teach them diligently”</a:t>
            </a:r>
          </a:p>
          <a:p>
            <a:r>
              <a:rPr lang="en-US" dirty="0" smtClean="0"/>
              <a:t>Recommend daily devotional studies</a:t>
            </a:r>
          </a:p>
          <a:p>
            <a:r>
              <a:rPr lang="en-US" dirty="0" smtClean="0"/>
              <a:t>“I don’t know how?”</a:t>
            </a:r>
          </a:p>
          <a:p>
            <a:r>
              <a:rPr lang="en-US" dirty="0" smtClean="0"/>
              <a:t>Some suggestions</a:t>
            </a:r>
          </a:p>
          <a:p>
            <a:pPr lvl="1"/>
            <a:r>
              <a:rPr lang="en-US" dirty="0" smtClean="0"/>
              <a:t>Arch Book Series       --Video materials</a:t>
            </a:r>
          </a:p>
          <a:p>
            <a:pPr lvl="1"/>
            <a:r>
              <a:rPr lang="en-US" dirty="0" smtClean="0"/>
              <a:t>Internet materials     </a:t>
            </a:r>
          </a:p>
          <a:p>
            <a:pPr lvl="1"/>
            <a:r>
              <a:rPr lang="en-US" dirty="0" smtClean="0"/>
              <a:t>Daily Family Bible Reader, Don Bassett</a:t>
            </a:r>
          </a:p>
          <a:p>
            <a:pPr lvl="1"/>
            <a:r>
              <a:rPr lang="en-US" dirty="0" smtClean="0"/>
              <a:t>“Our Spiritual Heritage” Curriculum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120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 Communicating the Faith to     Our Children              and Grandchildren</vt:lpstr>
      <vt:lpstr>Our Personal Responsibility</vt:lpstr>
      <vt:lpstr>“Unless the Lord builds the house. . .”</vt:lpstr>
      <vt:lpstr>Create a trust relationship</vt:lpstr>
      <vt:lpstr>Communicate faith through instruction</vt:lpstr>
    </vt:vector>
  </TitlesOfParts>
  <Company>CrystalGraphics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</dc:creator>
  <cp:lastModifiedBy>Danny McKibben</cp:lastModifiedBy>
  <cp:revision>32</cp:revision>
  <dcterms:created xsi:type="dcterms:W3CDTF">2007-09-15T00:29:48Z</dcterms:created>
  <dcterms:modified xsi:type="dcterms:W3CDTF">2015-06-04T21:06:54Z</dcterms:modified>
</cp:coreProperties>
</file>