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DEBF6-F693-436F-AFB1-791437387DF8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C028C-FA3B-4836-A567-4E299D876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C028C-FA3B-4836-A567-4E299D876A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318F34-7B9B-47CB-BA7A-07E83ACAA56D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05F9F5-F232-4097-BC99-5F88E8880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04800"/>
            <a:ext cx="76962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“Our Citizenship Is In Heaven”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7406640" cy="8169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3"/>
                </a:solidFill>
              </a:rPr>
              <a:t>Phil.3:18-21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38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Phil.4:3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971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Lk.10:17-20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581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Heb.12:22-23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219200" y="4114800"/>
            <a:ext cx="2135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Rev. 20:15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4724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Rev. 21:27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52826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Rev. 3:5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2362200"/>
            <a:ext cx="48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 community, i.e. (abstractly) citizenship.   The administration of civil affairs or of a commonwealth.   The constitution of a commonwealth, form of government and the laws by which it is administered.</a:t>
            </a: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58160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Pet. 2:11</a:t>
            </a:r>
            <a:endParaRPr lang="en-US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ne ancient leather scroll background p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5800" y="-57943"/>
            <a:ext cx="10515600" cy="71445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1524000"/>
            <a:ext cx="167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mazone BT" pitchFamily="66" charset="0"/>
              </a:rPr>
              <a:t>Matthew</a:t>
            </a:r>
          </a:p>
          <a:p>
            <a:r>
              <a:rPr lang="en-US" sz="2800" dirty="0" smtClean="0">
                <a:latin typeface="Amazone BT" pitchFamily="66" charset="0"/>
              </a:rPr>
              <a:t>James</a:t>
            </a:r>
          </a:p>
          <a:p>
            <a:r>
              <a:rPr lang="en-US" sz="2800" dirty="0" smtClean="0">
                <a:latin typeface="Amazone BT" pitchFamily="66" charset="0"/>
              </a:rPr>
              <a:t>John</a:t>
            </a:r>
          </a:p>
          <a:p>
            <a:r>
              <a:rPr lang="en-US" sz="2800" dirty="0" smtClean="0">
                <a:latin typeface="Amazone BT" pitchFamily="66" charset="0"/>
              </a:rPr>
              <a:t>Mary</a:t>
            </a:r>
          </a:p>
          <a:p>
            <a:r>
              <a:rPr lang="en-US" sz="2800" dirty="0" smtClean="0">
                <a:latin typeface="Amazone BT" pitchFamily="66" charset="0"/>
              </a:rPr>
              <a:t>Paul </a:t>
            </a:r>
          </a:p>
          <a:p>
            <a:r>
              <a:rPr lang="en-US" sz="2800" dirty="0" smtClean="0">
                <a:latin typeface="Amazone BT" pitchFamily="66" charset="0"/>
              </a:rPr>
              <a:t>Peter</a:t>
            </a:r>
          </a:p>
          <a:p>
            <a:r>
              <a:rPr lang="en-US" sz="2800" dirty="0" smtClean="0">
                <a:latin typeface="Amazone BT" pitchFamily="66" charset="0"/>
              </a:rPr>
              <a:t>Aquila</a:t>
            </a:r>
          </a:p>
          <a:p>
            <a:r>
              <a:rPr lang="en-US" sz="2800" dirty="0" smtClean="0">
                <a:latin typeface="Amazone BT" pitchFamily="66" charset="0"/>
              </a:rPr>
              <a:t>Priscilla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4914781"/>
            <a:ext cx="259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Amazone BT" pitchFamily="66" charset="0"/>
              </a:rPr>
              <a:t>Timothy</a:t>
            </a:r>
          </a:p>
          <a:p>
            <a:endParaRPr lang="en-US" dirty="0">
              <a:latin typeface="Amazone BT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-3673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Lamb’s Book of Life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5334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Official Registry in Heaven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1371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The Gospel</a:t>
            </a:r>
            <a:endParaRPr lang="en-US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1905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Manages The List</a:t>
            </a:r>
            <a:endParaRPr lang="en-US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24384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Citizens</a:t>
            </a:r>
            <a:endParaRPr lang="en-US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2971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Heavenly Privileges</a:t>
            </a:r>
            <a:endParaRPr lang="en-US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35300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Like the King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41396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Diverted</a:t>
            </a:r>
            <a:endParaRPr lang="en-US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4688413"/>
            <a:ext cx="5029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Can Be Blotted Out</a:t>
            </a:r>
            <a:endParaRPr lang="en-US" sz="31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5206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Day</a:t>
            </a:r>
            <a:endParaRPr lang="en-US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2" y="228600"/>
            <a:ext cx="8167688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3"/>
                </a:solidFill>
                <a:effectLst/>
                <a:latin typeface="Leelawadee" pitchFamily="34" charset="-34"/>
                <a:cs typeface="Leelawadee" pitchFamily="34" charset="-34"/>
              </a:rPr>
              <a:t>You Can Be A Enrolled In Heaven</a:t>
            </a:r>
            <a:endParaRPr lang="en-US" sz="4000" b="1" dirty="0">
              <a:solidFill>
                <a:schemeClr val="accent3"/>
              </a:solidFill>
              <a:effectLst/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839200" cy="52578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b="1" dirty="0"/>
              <a:t>Hear the Gospel of Christ, </a:t>
            </a:r>
            <a:r>
              <a:rPr lang="en-US" sz="2400" b="1" dirty="0"/>
              <a:t>Acts </a:t>
            </a:r>
            <a:r>
              <a:rPr lang="en-US" sz="2400" b="1" dirty="0" smtClean="0"/>
              <a:t>18:8</a:t>
            </a:r>
            <a:endParaRPr lang="en-US" sz="1800" b="1" dirty="0"/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b="1" dirty="0"/>
              <a:t>Believe in Jesus Christ,  </a:t>
            </a:r>
            <a:r>
              <a:rPr lang="en-US" sz="2400" b="1" dirty="0" smtClean="0"/>
              <a:t>Rom.5:1</a:t>
            </a:r>
            <a:endParaRPr lang="en-US" sz="800" b="1" dirty="0"/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b="1" dirty="0"/>
              <a:t>Repent and Turn to God</a:t>
            </a:r>
            <a:r>
              <a:rPr lang="en-US" sz="2800" b="1" dirty="0"/>
              <a:t>, </a:t>
            </a:r>
            <a:r>
              <a:rPr lang="en-US" sz="2400" b="1" dirty="0"/>
              <a:t>Luke </a:t>
            </a:r>
            <a:r>
              <a:rPr lang="en-US" sz="2400" b="1" dirty="0" smtClean="0"/>
              <a:t>24:47</a:t>
            </a:r>
            <a:endParaRPr lang="en-US" sz="2400" b="1" dirty="0"/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b="1" dirty="0"/>
              <a:t>Confess Jesus Before Men</a:t>
            </a:r>
            <a:r>
              <a:rPr lang="en-US" sz="2800" b="1" dirty="0"/>
              <a:t>,  </a:t>
            </a:r>
            <a:r>
              <a:rPr lang="en-US" sz="2400" b="1" dirty="0"/>
              <a:t>Matt.10:32</a:t>
            </a: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b="1" dirty="0"/>
              <a:t>Baptized Into Christ, </a:t>
            </a:r>
            <a:r>
              <a:rPr lang="en-US" sz="2400" b="1" dirty="0" smtClean="0"/>
              <a:t>Gal.3:26-27</a:t>
            </a:r>
            <a:endParaRPr lang="en-US" sz="2800" b="1" dirty="0"/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None/>
            </a:pPr>
            <a:r>
              <a:rPr lang="en-US" sz="1800" b="1" dirty="0"/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Char char="v"/>
            </a:pPr>
            <a:r>
              <a:rPr lang="en-US" b="1" dirty="0">
                <a:solidFill>
                  <a:schemeClr val="accent5"/>
                </a:solidFill>
              </a:rPr>
              <a:t>Grow And Be Faithful</a:t>
            </a:r>
            <a:r>
              <a:rPr lang="en-US" sz="3600" b="1" dirty="0">
                <a:solidFill>
                  <a:schemeClr val="accent5"/>
                </a:solidFill>
              </a:rPr>
              <a:t>, </a:t>
            </a:r>
            <a:r>
              <a:rPr lang="en-US" sz="2400" b="1" dirty="0">
                <a:solidFill>
                  <a:schemeClr val="accent5"/>
                </a:solidFill>
              </a:rPr>
              <a:t>2 Pet.3:18</a:t>
            </a:r>
            <a:endParaRPr lang="en-US" sz="2800" b="1" dirty="0">
              <a:solidFill>
                <a:schemeClr val="accent5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Char char="v"/>
            </a:pPr>
            <a:r>
              <a:rPr lang="en-US" b="1" dirty="0">
                <a:solidFill>
                  <a:schemeClr val="accent5"/>
                </a:solidFill>
              </a:rPr>
              <a:t>If </a:t>
            </a:r>
            <a:r>
              <a:rPr lang="en-US" b="1" dirty="0" smtClean="0">
                <a:solidFill>
                  <a:schemeClr val="accent5"/>
                </a:solidFill>
              </a:rPr>
              <a:t>An Erring Christian</a:t>
            </a:r>
            <a:r>
              <a:rPr lang="en-US" sz="2800" b="1" dirty="0" smtClean="0">
                <a:solidFill>
                  <a:schemeClr val="accent5"/>
                </a:solidFill>
              </a:rPr>
              <a:t>: </a:t>
            </a:r>
            <a:r>
              <a:rPr lang="en-US" b="1" dirty="0">
                <a:solidFill>
                  <a:schemeClr val="accent5"/>
                </a:solidFill>
              </a:rPr>
              <a:t>Repent and Pray </a:t>
            </a:r>
            <a:r>
              <a:rPr lang="en-US" b="1" dirty="0" smtClean="0">
                <a:solidFill>
                  <a:schemeClr val="accent5"/>
                </a:solidFill>
              </a:rPr>
              <a:t>God,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400" b="1" dirty="0" smtClean="0">
                <a:solidFill>
                  <a:schemeClr val="accent5"/>
                </a:solidFill>
              </a:rPr>
              <a:t>I </a:t>
            </a:r>
            <a:r>
              <a:rPr lang="en-US" sz="2400" b="1" dirty="0">
                <a:solidFill>
                  <a:schemeClr val="accent5"/>
                </a:solidFill>
              </a:rPr>
              <a:t>Jn.1:9</a:t>
            </a:r>
            <a:endParaRPr lang="en-US" sz="28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1260</TotalTime>
  <Words>167</Words>
  <Application>Microsoft Office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“Our Citizenship Is In Heaven”</vt:lpstr>
      <vt:lpstr>Slide 2</vt:lpstr>
      <vt:lpstr>You Can Be A Enrolled In Heaven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Danny McKibben</dc:creator>
  <cp:lastModifiedBy>Danny McKibben</cp:lastModifiedBy>
  <cp:revision>60</cp:revision>
  <dcterms:created xsi:type="dcterms:W3CDTF">2014-12-19T22:19:21Z</dcterms:created>
  <dcterms:modified xsi:type="dcterms:W3CDTF">2014-12-21T17:20:50Z</dcterms:modified>
</cp:coreProperties>
</file>