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EE185-F899-43C7-9207-38BC66BC482B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39763-0C0B-49E0-987D-BD3BBCF87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7" descr="white-curve-ba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33763"/>
            <a:ext cx="91440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20775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Most Surely Believed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Luke 1:1-4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en-US" sz="4000" b="1" spc="0" dirty="0">
                <a:ln/>
                <a:solidFill>
                  <a:schemeClr val="accent3"/>
                </a:solidFill>
                <a:effectLst/>
              </a:rPr>
              <a:t>Things Most Surely </a:t>
            </a:r>
            <a:r>
              <a:rPr lang="en-US" sz="4000" b="1" spc="0" dirty="0" smtClean="0">
                <a:ln/>
                <a:solidFill>
                  <a:schemeClr val="accent3"/>
                </a:solidFill>
                <a:effectLst/>
              </a:rPr>
              <a:t>Believed,  Fully Persuaded</a:t>
            </a:r>
            <a:endParaRPr lang="en-US" sz="4000" b="1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That God Exists, </a:t>
            </a:r>
            <a:r>
              <a:rPr lang="en-US" b="1" dirty="0" smtClean="0"/>
              <a:t>Heb.11:6, Gen.1:1, Heb.3:4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The Bible Is God’s Word, </a:t>
            </a:r>
            <a:r>
              <a:rPr lang="en-US" b="1" dirty="0" smtClean="0"/>
              <a:t>1Thess.2:13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Jesus Is The Son of The Living God, </a:t>
            </a:r>
            <a:r>
              <a:rPr lang="en-US" b="1" dirty="0" smtClean="0"/>
              <a:t>Jn.6:66-69, Ac.4:12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Be Sure Your Sin Will Find You Out, </a:t>
            </a:r>
            <a:r>
              <a:rPr lang="en-US" b="1" dirty="0" smtClean="0"/>
              <a:t>Num.32:23, Gal.6:7-8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We Are Going To Die, </a:t>
            </a:r>
            <a:r>
              <a:rPr lang="en-US" b="1" dirty="0" smtClean="0"/>
              <a:t>1Cor.15:22, Heb.9:27, Ps.90:10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We Come With Nothing and We Leave With Nothing, </a:t>
            </a:r>
            <a:r>
              <a:rPr lang="en-US" b="1" dirty="0" smtClean="0"/>
              <a:t>1Tim.6:7-8, Job 1:21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The Day of Judgment, </a:t>
            </a:r>
            <a:r>
              <a:rPr lang="en-US" b="1" dirty="0" smtClean="0"/>
              <a:t>Heb.9:27, Ac.17:30-31, Jn.12:48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 Final Separation, </a:t>
            </a:r>
            <a:r>
              <a:rPr lang="en-US" b="1" dirty="0" smtClean="0"/>
              <a:t>Jn.5:28-29, Mt.7:13-14, Mt.25:31-34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That God Loves Us</a:t>
            </a:r>
            <a:r>
              <a:rPr lang="en-US" b="1" dirty="0" smtClean="0"/>
              <a:t>, Jn.3:16, Rom.5:8, 2 Pet.3:9</a:t>
            </a:r>
            <a:endParaRPr lang="en-US" b="1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296400" cy="54133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Plan of Salvation</a:t>
            </a:r>
            <a:endParaRPr lang="en-US" sz="4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/>
              <a:t>Hear the Gospel of Christ, </a:t>
            </a:r>
            <a:r>
              <a:rPr lang="en-US" b="1" dirty="0"/>
              <a:t>Rom.10:17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/>
              <a:t>Believe in Jesus Christ,  </a:t>
            </a:r>
            <a:r>
              <a:rPr lang="en-US" b="1" dirty="0"/>
              <a:t>Jn.1:12</a:t>
            </a:r>
            <a:endParaRPr lang="en-US" sz="8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/>
              <a:t>Repent and Turn to God</a:t>
            </a:r>
            <a:r>
              <a:rPr lang="en-US" b="1" dirty="0"/>
              <a:t>, </a:t>
            </a:r>
            <a:r>
              <a:rPr lang="en-US" b="1" dirty="0" smtClean="0"/>
              <a:t>Lk.24:47</a:t>
            </a:r>
            <a:endParaRPr lang="en-US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/>
              <a:t>Confess Jesus Before Men</a:t>
            </a:r>
            <a:r>
              <a:rPr lang="en-US" b="1" dirty="0"/>
              <a:t>,  Rom.10:9-10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/>
              <a:t>Baptized For Forgiveness, </a:t>
            </a:r>
            <a:r>
              <a:rPr lang="en-US" b="1" dirty="0"/>
              <a:t>Acts 2:38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/>
              <a:t>         ---------------------------------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FF00"/>
                </a:solidFill>
              </a:rPr>
              <a:t>Be Faithful Unto Death</a:t>
            </a:r>
            <a:r>
              <a:rPr lang="en-US" sz="4000" b="1" dirty="0" smtClean="0">
                <a:solidFill>
                  <a:srgbClr val="FFFF00"/>
                </a:solidFill>
              </a:rPr>
              <a:t>,  </a:t>
            </a:r>
            <a:r>
              <a:rPr lang="en-US" b="1" dirty="0" smtClean="0">
                <a:solidFill>
                  <a:srgbClr val="FFFF00"/>
                </a:solidFill>
              </a:rPr>
              <a:t>Rev.2:10</a:t>
            </a:r>
            <a:endParaRPr lang="en-US" b="1" dirty="0">
              <a:solidFill>
                <a:srgbClr val="FFFF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600" b="1" dirty="0">
                <a:solidFill>
                  <a:srgbClr val="FFFF00"/>
                </a:solidFill>
              </a:rPr>
              <a:t>2</a:t>
            </a:r>
            <a:r>
              <a:rPr lang="en-US" sz="3600" b="1" baseline="30000" dirty="0">
                <a:solidFill>
                  <a:srgbClr val="FFFF00"/>
                </a:solidFill>
              </a:rPr>
              <a:t>nd</a:t>
            </a:r>
            <a:r>
              <a:rPr lang="en-US" sz="3600" b="1" dirty="0">
                <a:solidFill>
                  <a:srgbClr val="FFFF00"/>
                </a:solidFill>
              </a:rPr>
              <a:t> Law of Pardon If We Err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sz="3600" b="1" dirty="0">
                <a:solidFill>
                  <a:srgbClr val="FFFF00"/>
                </a:solidFill>
              </a:rPr>
              <a:t>Repent and Pray God</a:t>
            </a:r>
            <a:r>
              <a:rPr lang="en-US" b="1" dirty="0">
                <a:solidFill>
                  <a:srgbClr val="FFFF00"/>
                </a:solidFill>
              </a:rPr>
              <a:t>  Acts 8:22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 advAuto="10000"/>
    </p:bldLst>
  </p:timing>
</p:sld>
</file>

<file path=ppt/theme/theme1.xml><?xml version="1.0" encoding="utf-8"?>
<a:theme xmlns:a="http://schemas.openxmlformats.org/drawingml/2006/main" name="1_Purple_Curves 4x3 Template Seg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5B67B29-4F13-42C7-AD30-238E3CAEF2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1_Purple_Curves 4x3 Template Segoe</Template>
  <TotalTime>1143</TotalTime>
  <Words>166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1_Purple_Curves 4x3 Template Segoe</vt:lpstr>
      <vt:lpstr>Things Most Surely Believed</vt:lpstr>
      <vt:lpstr>Things Most Surely Believed,  Fully Persuaded</vt:lpstr>
      <vt:lpstr>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keywords/>
  <cp:lastModifiedBy>Danny McKibben</cp:lastModifiedBy>
  <cp:revision>47</cp:revision>
  <dcterms:created xsi:type="dcterms:W3CDTF">2015-01-16T17:25:29Z</dcterms:created>
  <dcterms:modified xsi:type="dcterms:W3CDTF">2015-01-18T20:18:23Z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TC102867699990</vt:lpwstr>
  </property>
</Properties>
</file>