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80023"/>
    <a:srgbClr val="C40025"/>
    <a:srgbClr val="A50021"/>
    <a:srgbClr val="ECAE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523" autoAdjust="0"/>
  </p:normalViewPr>
  <p:slideViewPr>
    <p:cSldViewPr snapToGrid="0"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6" tIns="45354" rIns="90706" bIns="45354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25538" y="674688"/>
            <a:ext cx="4684712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1663"/>
            <a:ext cx="5108575" cy="4110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6" tIns="45354" rIns="90706" bIns="453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6" tIns="45354" rIns="90706" bIns="45354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8713"/>
            <a:ext cx="2971800" cy="4460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6" tIns="45354" rIns="90706" bIns="45354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48713"/>
            <a:ext cx="2971800" cy="4460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706" tIns="45354" rIns="90706" bIns="45354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96CE3A62-5837-4C04-8A2C-54974783E5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A4F0E-AC85-4946-9DE2-9BA4DEE2BCB4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00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44856" y="1879076"/>
            <a:ext cx="7772400" cy="1570303"/>
          </a:xfrm>
          <a:noFill/>
          <a:ln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The Story of Sister Tabitha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3858904"/>
            <a:ext cx="6400800" cy="17526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Acts 9:36-43</a:t>
            </a:r>
            <a:endParaRPr lang="en-US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02" name="Line 1082"/>
          <p:cNvSpPr>
            <a:spLocks noChangeShapeType="1"/>
          </p:cNvSpPr>
          <p:nvPr/>
        </p:nvSpPr>
        <p:spPr bwMode="auto">
          <a:xfrm>
            <a:off x="2336800" y="3718668"/>
            <a:ext cx="4484688" cy="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10" name="Group 1090"/>
          <p:cNvGrpSpPr>
            <a:grpSpLocks/>
          </p:cNvGrpSpPr>
          <p:nvPr/>
        </p:nvGrpSpPr>
        <p:grpSpPr bwMode="auto">
          <a:xfrm>
            <a:off x="203200" y="147638"/>
            <a:ext cx="8737600" cy="6545262"/>
            <a:chOff x="136" y="93"/>
            <a:chExt cx="5488" cy="4123"/>
          </a:xfrm>
        </p:grpSpPr>
        <p:sp>
          <p:nvSpPr>
            <p:cNvPr id="6204" name="AutoShape 1084"/>
            <p:cNvSpPr>
              <a:spLocks noChangeArrowheads="1"/>
            </p:cNvSpPr>
            <p:nvPr/>
          </p:nvSpPr>
          <p:spPr bwMode="auto">
            <a:xfrm>
              <a:off x="213" y="93"/>
              <a:ext cx="5342" cy="4001"/>
            </a:xfrm>
            <a:prstGeom prst="plus">
              <a:avLst>
                <a:gd name="adj" fmla="val 25000"/>
              </a:avLst>
            </a:prstGeom>
            <a:noFill/>
            <a:ln w="28575" cap="sq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AutoShape 1085"/>
            <p:cNvSpPr>
              <a:spLocks noChangeArrowheads="1"/>
            </p:cNvSpPr>
            <p:nvPr/>
          </p:nvSpPr>
          <p:spPr bwMode="auto">
            <a:xfrm>
              <a:off x="306" y="152"/>
              <a:ext cx="5318" cy="4000"/>
            </a:xfrm>
            <a:prstGeom prst="plus">
              <a:avLst>
                <a:gd name="adj" fmla="val 25000"/>
              </a:avLst>
            </a:prstGeom>
            <a:noFill/>
            <a:ln w="19050" cap="sq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AutoShape 1086"/>
            <p:cNvSpPr>
              <a:spLocks noChangeArrowheads="1"/>
            </p:cNvSpPr>
            <p:nvPr/>
          </p:nvSpPr>
          <p:spPr bwMode="auto">
            <a:xfrm>
              <a:off x="136" y="215"/>
              <a:ext cx="5342" cy="4001"/>
            </a:xfrm>
            <a:prstGeom prst="plus">
              <a:avLst>
                <a:gd name="adj" fmla="val 25000"/>
              </a:avLst>
            </a:prstGeom>
            <a:noFill/>
            <a:ln w="12700" cap="sq" algn="ctr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475" y="35972"/>
            <a:ext cx="7772400" cy="864358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Tabitha a Dedicated Saint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2" y="844061"/>
            <a:ext cx="8890782" cy="5943599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3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Vs.36,  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Introduced to our sister. A genuine disciple and a compassionate worker.</a:t>
            </a:r>
          </a:p>
          <a:p>
            <a:pPr algn="l">
              <a:buFont typeface="Arial" pitchFamily="34" charset="0"/>
              <a:buChar char="•"/>
            </a:pPr>
            <a:r>
              <a:rPr lang="en-US" sz="33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Vs.37,  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She got sick &amp; died. </a:t>
            </a:r>
            <a:r>
              <a:rPr lang="en-US" sz="3300" b="1" dirty="0" smtClean="0">
                <a:solidFill>
                  <a:schemeClr val="accent3">
                    <a:lumMod val="75000"/>
                  </a:schemeClr>
                </a:solidFill>
              </a:rPr>
              <a:t>Phil.2:27, 1 Kg.2:2</a:t>
            </a:r>
          </a:p>
          <a:p>
            <a:pPr algn="l">
              <a:buFont typeface="Arial" pitchFamily="34" charset="0"/>
              <a:buChar char="•"/>
            </a:pPr>
            <a:r>
              <a:rPr lang="en-US" sz="33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Vs.38, 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Called for Peter, 10-12 miles away</a:t>
            </a:r>
          </a:p>
          <a:p>
            <a:pPr algn="l">
              <a:buFont typeface="Arial" pitchFamily="34" charset="0"/>
              <a:buChar char="•"/>
            </a:pPr>
            <a:r>
              <a:rPr lang="en-US" sz="33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Vs.39, 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Tears of sorry, </a:t>
            </a:r>
            <a:r>
              <a:rPr lang="en-US" sz="3300" b="1" dirty="0" smtClean="0">
                <a:solidFill>
                  <a:schemeClr val="accent3">
                    <a:lumMod val="75000"/>
                  </a:schemeClr>
                </a:solidFill>
              </a:rPr>
              <a:t>Rom.12:15, Jn.11:35</a:t>
            </a:r>
            <a:r>
              <a:rPr lang="en-US" sz="33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What left them? </a:t>
            </a:r>
            <a:r>
              <a:rPr lang="en-US" sz="3300" b="1" dirty="0" smtClean="0">
                <a:solidFill>
                  <a:schemeClr val="accent3">
                    <a:lumMod val="75000"/>
                  </a:schemeClr>
                </a:solidFill>
              </a:rPr>
              <a:t>Jam.2:26, Ps.90:10</a:t>
            </a:r>
          </a:p>
          <a:p>
            <a:pPr algn="l">
              <a:buFont typeface="Arial" pitchFamily="34" charset="0"/>
              <a:buChar char="•"/>
            </a:pPr>
            <a:r>
              <a:rPr lang="en-US" sz="33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Vs.40,  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Miraculous signs,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Mk.16:17-20, Ac.4:43, Ac.5:12</a:t>
            </a:r>
            <a:endParaRPr lang="en-US" sz="33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33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Vs.41, 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From sorrow to joy, </a:t>
            </a:r>
            <a:r>
              <a:rPr lang="en-US" sz="3300" b="1" dirty="0" smtClean="0">
                <a:solidFill>
                  <a:schemeClr val="accent3">
                    <a:lumMod val="75000"/>
                  </a:schemeClr>
                </a:solidFill>
              </a:rPr>
              <a:t>1 Cor.12:26, Jn.16:20f</a:t>
            </a:r>
          </a:p>
          <a:p>
            <a:pPr algn="l">
              <a:buFont typeface="Arial" pitchFamily="34" charset="0"/>
              <a:buChar char="•"/>
            </a:pPr>
            <a:r>
              <a:rPr lang="en-US" sz="33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Vs.42, </a:t>
            </a:r>
            <a:r>
              <a:rPr lang="en-US" sz="3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Many believed, </a:t>
            </a:r>
            <a:r>
              <a:rPr lang="en-US" sz="3300" b="1" dirty="0" smtClean="0">
                <a:solidFill>
                  <a:schemeClr val="accent3">
                    <a:lumMod val="75000"/>
                  </a:schemeClr>
                </a:solidFill>
              </a:rPr>
              <a:t>Mk.16:20, Ac.2:44, 5:11</a:t>
            </a:r>
          </a:p>
          <a:p>
            <a:pPr algn="l">
              <a:buFont typeface="Arial" pitchFamily="34" charset="0"/>
              <a:buChar char="•"/>
            </a:pPr>
            <a:endParaRPr lang="en-US" sz="33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Line 1082"/>
          <p:cNvSpPr>
            <a:spLocks noChangeShapeType="1"/>
          </p:cNvSpPr>
          <p:nvPr/>
        </p:nvSpPr>
        <p:spPr bwMode="auto">
          <a:xfrm>
            <a:off x="723326" y="855185"/>
            <a:ext cx="7098312" cy="17011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167688" cy="838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" pitchFamily="2" charset="0"/>
              </a:rPr>
              <a:t>The </a:t>
            </a: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ster" pitchFamily="2" charset="0"/>
              </a:rPr>
              <a:t>Plan of Salvation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410200"/>
          </a:xfrm>
        </p:spPr>
        <p:txBody>
          <a:bodyPr>
            <a:noAutofit/>
          </a:bodyPr>
          <a:lstStyle/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Hear the Gospel of Christ, </a:t>
            </a:r>
            <a:r>
              <a:rPr lang="en-US" sz="1800" b="1" dirty="0">
                <a:solidFill>
                  <a:schemeClr val="bg1"/>
                </a:solidFill>
              </a:rPr>
              <a:t>Acts </a:t>
            </a:r>
            <a:r>
              <a:rPr lang="en-US" sz="1800" b="1" dirty="0" smtClean="0">
                <a:solidFill>
                  <a:schemeClr val="bg1"/>
                </a:solidFill>
              </a:rPr>
              <a:t>18:8</a:t>
            </a:r>
            <a:endParaRPr lang="en-US" sz="1800" b="1" dirty="0">
              <a:solidFill>
                <a:schemeClr val="bg1"/>
              </a:solidFill>
            </a:endParaRPr>
          </a:p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Believe in Jesus Christ,  </a:t>
            </a:r>
            <a:r>
              <a:rPr lang="en-US" b="1" dirty="0" smtClean="0">
                <a:solidFill>
                  <a:schemeClr val="bg1"/>
                </a:solidFill>
              </a:rPr>
              <a:t>Rom.5:1</a:t>
            </a:r>
            <a:endParaRPr lang="en-US" sz="800" b="1" dirty="0">
              <a:solidFill>
                <a:schemeClr val="bg1"/>
              </a:solidFill>
            </a:endParaRPr>
          </a:p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Repent and Turn to God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b="1" dirty="0">
                <a:solidFill>
                  <a:schemeClr val="bg1"/>
                </a:solidFill>
              </a:rPr>
              <a:t>Luke </a:t>
            </a:r>
            <a:r>
              <a:rPr lang="en-US" b="1" dirty="0" smtClean="0">
                <a:solidFill>
                  <a:schemeClr val="bg1"/>
                </a:solidFill>
              </a:rPr>
              <a:t>24:47</a:t>
            </a:r>
            <a:endParaRPr lang="en-US" sz="1600" b="1" dirty="0">
              <a:solidFill>
                <a:schemeClr val="bg1"/>
              </a:solidFill>
            </a:endParaRPr>
          </a:p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Confess Jesus Before Men</a:t>
            </a:r>
            <a:r>
              <a:rPr lang="en-US" sz="2800" b="1" dirty="0">
                <a:solidFill>
                  <a:schemeClr val="bg1"/>
                </a:solidFill>
              </a:rPr>
              <a:t>,  </a:t>
            </a:r>
            <a:r>
              <a:rPr lang="en-US" b="1" dirty="0">
                <a:solidFill>
                  <a:schemeClr val="bg1"/>
                </a:solidFill>
              </a:rPr>
              <a:t>Matt.10:32</a:t>
            </a:r>
            <a:endParaRPr lang="en-US" sz="1600" b="1" dirty="0">
              <a:solidFill>
                <a:schemeClr val="bg1"/>
              </a:solidFill>
            </a:endParaRPr>
          </a:p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Baptized Into Christ, </a:t>
            </a:r>
            <a:r>
              <a:rPr lang="en-US" b="1" dirty="0" smtClean="0">
                <a:solidFill>
                  <a:schemeClr val="bg1"/>
                </a:solidFill>
              </a:rPr>
              <a:t>Gal.3:26-27</a:t>
            </a:r>
            <a:endParaRPr lang="en-US" sz="2800" b="1" dirty="0">
              <a:solidFill>
                <a:schemeClr val="bg1"/>
              </a:solidFill>
            </a:endParaRPr>
          </a:p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            -----------------------------</a:t>
            </a:r>
          </a:p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3">
                    <a:lumMod val="85000"/>
                  </a:schemeClr>
                </a:solidFill>
              </a:rPr>
              <a:t>Grow And Be Faithful</a:t>
            </a:r>
            <a:r>
              <a:rPr lang="en-US" sz="3600" b="1" dirty="0">
                <a:solidFill>
                  <a:schemeClr val="accent3">
                    <a:lumMod val="85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3">
                    <a:lumMod val="85000"/>
                  </a:schemeClr>
                </a:solidFill>
              </a:rPr>
              <a:t>2 Pet.3:18</a:t>
            </a:r>
            <a:endParaRPr lang="en-US" sz="2800" b="1" dirty="0">
              <a:solidFill>
                <a:schemeClr val="accent3">
                  <a:lumMod val="85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SzPct val="97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3">
                    <a:lumMod val="85000"/>
                  </a:schemeClr>
                </a:solidFill>
              </a:rPr>
              <a:t>If </a:t>
            </a:r>
            <a:r>
              <a:rPr lang="en-US" sz="3200" b="1" dirty="0" smtClean="0">
                <a:solidFill>
                  <a:schemeClr val="accent3">
                    <a:lumMod val="85000"/>
                  </a:schemeClr>
                </a:solidFill>
              </a:rPr>
              <a:t>An Erring Christian</a:t>
            </a:r>
            <a:r>
              <a:rPr lang="en-US" sz="2800" b="1" dirty="0" smtClean="0">
                <a:solidFill>
                  <a:schemeClr val="accent3">
                    <a:lumMod val="85000"/>
                  </a:schemeClr>
                </a:solidFill>
              </a:rPr>
              <a:t>: </a:t>
            </a:r>
            <a:r>
              <a:rPr lang="en-US" sz="3200" b="1" dirty="0">
                <a:solidFill>
                  <a:schemeClr val="accent3">
                    <a:lumMod val="85000"/>
                  </a:schemeClr>
                </a:solidFill>
              </a:rPr>
              <a:t>Repent and Pray </a:t>
            </a:r>
            <a:r>
              <a:rPr lang="en-US" sz="3200" b="1" dirty="0" smtClean="0">
                <a:solidFill>
                  <a:schemeClr val="accent3">
                    <a:lumMod val="85000"/>
                  </a:schemeClr>
                </a:solidFill>
              </a:rPr>
              <a:t>God,</a:t>
            </a:r>
            <a:r>
              <a:rPr lang="en-US" sz="2800" b="1" dirty="0" smtClean="0">
                <a:solidFill>
                  <a:schemeClr val="accent3">
                    <a:lumMod val="8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8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3">
                    <a:lumMod val="85000"/>
                  </a:schemeClr>
                </a:solidFill>
              </a:rPr>
              <a:t>Jn.1:9</a:t>
            </a:r>
            <a:endParaRPr lang="en-US" sz="2800" b="1" dirty="0">
              <a:solidFill>
                <a:schemeClr val="accent3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Employee efficiency award">
  <a:themeElements>
    <a:clrScheme name="Efficiency Award 7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0000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B98A00"/>
      </a:accent6>
      <a:hlink>
        <a:srgbClr val="CC9900"/>
      </a:hlink>
      <a:folHlink>
        <a:srgbClr val="FFCC66"/>
      </a:folHlink>
    </a:clrScheme>
    <a:fontScheme name="Efficiency Awar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fficiency Award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4">
        <a:dk1>
          <a:srgbClr val="000000"/>
        </a:dk1>
        <a:lt1>
          <a:srgbClr val="FFFFFF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5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6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000000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iciency Award 7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0000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B98A00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efficiency award</Template>
  <TotalTime>1048</TotalTime>
  <Words>150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Employee efficiency award</vt:lpstr>
      <vt:lpstr> The Story of Sister Tabitha</vt:lpstr>
      <vt:lpstr>Tabitha a Dedicated Saint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Story of Sister Tabitha</dc:title>
  <dc:subject/>
  <dc:creator>Owner</dc:creator>
  <cp:keywords/>
  <dc:description/>
  <cp:lastModifiedBy>Danny McKibben</cp:lastModifiedBy>
  <cp:revision>14</cp:revision>
  <cp:lastPrinted>1601-01-01T00:00:00Z</cp:lastPrinted>
  <dcterms:created xsi:type="dcterms:W3CDTF">2015-09-13T00:51:25Z</dcterms:created>
  <dcterms:modified xsi:type="dcterms:W3CDTF">2015-09-13T23:14:38Z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TC060889311033</vt:lpwstr>
  </property>
</Properties>
</file>