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6"/>
  </p:notesMasterIdLst>
  <p:sldIdLst>
    <p:sldId id="256" r:id="rId2"/>
    <p:sldId id="264" r:id="rId3"/>
    <p:sldId id="263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C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8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B833-CDCC-4EB0-B853-DC2D3DE9F14B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CF732-7A4F-4B9F-922F-D03133601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55" name="Group 71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4856" name="Freeform 72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4857" name="Group 73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4858" name="Oval 7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59" name="Oval 7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0" name="Oval 7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1" name="Oval 7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2" name="Oval 7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3" name="Freeform 7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4" name="Freeform 8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5" name="Freeform 8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6" name="Freeform 8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7" name="Freeform 8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8" name="Oval 84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4869" name="Group 85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4870" name="Oval 8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1" name="Oval 8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2" name="Oval 8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3" name="Oval 8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4" name="Oval 9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5" name="Oval 9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6" name="Oval 9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7" name="Oval 9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8" name="Freeform 94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9" name="Freeform 95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0" name="Freeform 96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1" name="Freeform 97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2" name="Freeform 98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3" name="Freeform 99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4" name="Freeform 100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5" name="Freeform 101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6" name="Freeform 102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7" name="Freeform 103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4888" name="Group 104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4889" name="Freeform 10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0" name="Freeform 10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1" name="Freeform 10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2" name="Freeform 10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3" name="Freeform 10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4" name="Freeform 11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5" name="Freeform 11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6" name="Freeform 11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7" name="Freeform 11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8" name="Freeform 11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9" name="Freeform 11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0" name="Oval 116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1" name="Oval 117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2" name="Oval 118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3" name="Oval 119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4" name="Oval 120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5" name="Oval 121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4906" name="Group 122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4907" name="Freeform 123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8" name="Freeform 124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9" name="Freeform 125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10" name="Freeform 126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11" name="Freeform 127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12" name="Freeform 128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13" name="Freeform 129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4914" name="Group 13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4915" name="Oval 131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916" name="Oval 132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917" name="Oval 133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918" name="Oval 134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48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48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485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485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485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8AD53C-C5B5-49D8-82F3-1184D9B39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BDFB-6F97-4D82-A32C-72C947D72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3E313-CE6C-46CD-91D5-04E57FCE5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9A961-589D-427A-AD91-020F246FC4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F13B9-2B27-45B4-83F8-076F1DE40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AEB26-32DE-4220-A8B1-584F76E83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7120-8F97-4123-902C-0741BCF43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81AD6-DA72-4E25-A1EF-2D86B5717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99AC4-C89F-4036-9F08-E208720B0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840F3-78EC-4B44-8596-9037FC6A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BB737-4FB5-448A-A454-23A77A305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73837" name="Group 77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3834" name="Group 7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33" name="Group 73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67" name="Oval 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68" name="Oval 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69" name="Oval 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1" name="Oval 1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2" name="Oval 1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3" name="Oval 1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36" name="Group 7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5" name="Oval 55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6" name="Oval 56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7" name="Oval 57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8" name="Oval 58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9" name="Oval 59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20" name="Oval 60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35" name="Group 75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382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8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8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8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382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383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3839" name="Rectangle 7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73840" name="Rectangle 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73841" name="Rectangle 8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F23349B-47B3-49E0-AAE3-6494052301A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slow"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04800" y="1066800"/>
            <a:ext cx="8610600" cy="990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Story of Young Samuel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19200" y="2438400"/>
            <a:ext cx="6400800" cy="17526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 Sam.3:1-10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8" name="Picture 2" descr="http://3.bp.blogspot.com/_J4YlxaFSnik/SXT0rcv_gbI/AAAAAAAAAkY/R1YTjQpglNY/s1600/samue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358536"/>
            <a:ext cx="4495800" cy="31946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5413"/>
            <a:ext cx="7467600" cy="941387"/>
          </a:xfrm>
        </p:spPr>
        <p:txBody>
          <a:bodyPr/>
          <a:lstStyle/>
          <a:p>
            <a:r>
              <a:rPr lang="en-US" dirty="0" smtClean="0"/>
              <a:t>The Story of Young Samuel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2837"/>
            <a:ext cx="8686800" cy="5135563"/>
          </a:xfrm>
        </p:spPr>
        <p:txBody>
          <a:bodyPr/>
          <a:lstStyle/>
          <a:p>
            <a:r>
              <a:rPr lang="en-US" sz="3400" dirty="0" smtClean="0"/>
              <a:t>It’s suggested he was about 12 years old.</a:t>
            </a:r>
          </a:p>
          <a:p>
            <a:r>
              <a:rPr lang="en-US" sz="3400" dirty="0" smtClean="0"/>
              <a:t>Famine in the Land, </a:t>
            </a:r>
            <a:r>
              <a:rPr lang="en-US" sz="3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Amos 8:11, Prov.1:20-33</a:t>
            </a:r>
          </a:p>
          <a:p>
            <a:r>
              <a:rPr lang="en-US" sz="3400" dirty="0" smtClean="0"/>
              <a:t>Eyes waxed dim, “Cataracts.”  </a:t>
            </a:r>
            <a:r>
              <a:rPr lang="en-US" sz="3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Deut.34:7</a:t>
            </a:r>
          </a:p>
          <a:p>
            <a:r>
              <a:rPr lang="en-US" sz="3400" dirty="0" smtClean="0"/>
              <a:t>How God used to communicate, </a:t>
            </a:r>
            <a:r>
              <a:rPr lang="en-US" sz="3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Heb.1:1-2</a:t>
            </a:r>
          </a:p>
          <a:p>
            <a:r>
              <a:rPr lang="en-US" sz="3400" dirty="0" smtClean="0"/>
              <a:t>Respectful young man, </a:t>
            </a:r>
            <a:r>
              <a:rPr lang="en-US" sz="3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vs.4-8, Lev.19:32</a:t>
            </a:r>
          </a:p>
          <a:p>
            <a:r>
              <a:rPr lang="en-US" sz="3400" dirty="0" smtClean="0"/>
              <a:t>The Mayor Point to Look at, </a:t>
            </a:r>
            <a:r>
              <a:rPr lang="en-US" sz="3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vs.9-10</a:t>
            </a:r>
            <a:endParaRPr lang="en-US" sz="3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5187"/>
          </a:xfrm>
        </p:spPr>
        <p:txBody>
          <a:bodyPr/>
          <a:lstStyle/>
          <a:p>
            <a:r>
              <a:rPr lang="en-US" sz="4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“Speak Lord, Thy Servant </a:t>
            </a:r>
            <a:r>
              <a:rPr lang="en-US" sz="4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Heareth</a:t>
            </a:r>
            <a:r>
              <a:rPr lang="en-US" sz="4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”</a:t>
            </a:r>
            <a:endParaRPr lang="en-US" sz="4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562600"/>
          </a:xfrm>
        </p:spPr>
        <p:txBody>
          <a:bodyPr/>
          <a:lstStyle/>
          <a:p>
            <a:r>
              <a:rPr lang="en-US" sz="3400" dirty="0" smtClean="0"/>
              <a:t>Respect, Reverence the Lord, </a:t>
            </a:r>
            <a:r>
              <a:rPr lang="en-US" sz="3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Mk.12:1-11</a:t>
            </a:r>
          </a:p>
          <a:p>
            <a:r>
              <a:rPr lang="en-US" sz="3400" dirty="0" smtClean="0"/>
              <a:t>Need to Listen to God, </a:t>
            </a:r>
            <a:r>
              <a:rPr lang="en-US" sz="3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Mt.17:5, Heb.12:25-27</a:t>
            </a:r>
          </a:p>
          <a:p>
            <a:r>
              <a:rPr lang="en-US" sz="3400" dirty="0" smtClean="0"/>
              <a:t>Servant Mindset, Slaves of God: </a:t>
            </a:r>
            <a:r>
              <a:rPr lang="en-US" sz="3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Rom.6:17-18, 22</a:t>
            </a:r>
          </a:p>
          <a:p>
            <a:r>
              <a:rPr lang="en-US" sz="3400" dirty="0" smtClean="0"/>
              <a:t>Hearing Only?  </a:t>
            </a:r>
            <a:r>
              <a:rPr lang="en-US" sz="3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Ezk.33:30-33, Jam.1:22-25</a:t>
            </a:r>
          </a:p>
          <a:p>
            <a:r>
              <a:rPr lang="en-US" sz="3400" dirty="0" smtClean="0"/>
              <a:t>Implies to Obey: Illustration, “Did you hear your momma?”</a:t>
            </a:r>
          </a:p>
          <a:p>
            <a:r>
              <a:rPr lang="en-US" sz="3400" dirty="0" smtClean="0"/>
              <a:t> </a:t>
            </a:r>
            <a:r>
              <a:rPr lang="en-US" sz="3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Matt.17:5, Ac.3:22-26, Matt.7:24-27</a:t>
            </a:r>
            <a:endParaRPr lang="en-US" sz="3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930275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Will You Be Like Young Samuel?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/>
              <a:t>Hear the Gospel of Christ,  </a:t>
            </a:r>
            <a:r>
              <a:rPr lang="en-US" sz="2800" b="1" dirty="0" smtClean="0"/>
              <a:t>Rom.10:17</a:t>
            </a:r>
            <a:endParaRPr lang="en-US" sz="1800" b="1" dirty="0" smtClean="0"/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/>
              <a:t>Believe in Jesus Christ,   </a:t>
            </a:r>
            <a:r>
              <a:rPr lang="en-US" sz="2800" b="1" dirty="0" smtClean="0"/>
              <a:t>Acts 16:31</a:t>
            </a:r>
            <a:endParaRPr lang="en-US" sz="1050" b="1" dirty="0" smtClean="0"/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/>
              <a:t>Repent and Turn to God</a:t>
            </a:r>
            <a:r>
              <a:rPr lang="en-US" sz="3600" b="1" dirty="0" smtClean="0"/>
              <a:t>,  </a:t>
            </a:r>
            <a:r>
              <a:rPr lang="en-US" sz="2800" b="1" dirty="0" smtClean="0"/>
              <a:t>Acts 17:30</a:t>
            </a:r>
            <a:endParaRPr lang="en-US" sz="3600" b="1" dirty="0" smtClean="0"/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/>
              <a:t>Confess Jesus Before Men</a:t>
            </a:r>
            <a:r>
              <a:rPr lang="en-US" sz="3600" b="1" dirty="0" smtClean="0"/>
              <a:t>,  </a:t>
            </a:r>
            <a:r>
              <a:rPr lang="en-US" sz="2800" b="1" dirty="0" smtClean="0"/>
              <a:t>Acts 8:37</a:t>
            </a:r>
            <a:endParaRPr lang="en-US" sz="3200" b="1" dirty="0" smtClean="0"/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/>
              <a:t>Be Immersed for Forgiveness</a:t>
            </a:r>
            <a:r>
              <a:rPr lang="en-US" sz="3600" b="1" dirty="0" smtClean="0"/>
              <a:t>,  </a:t>
            </a:r>
            <a:r>
              <a:rPr lang="en-US" sz="2800" b="1" dirty="0" smtClean="0"/>
              <a:t>Acts 2:38</a:t>
            </a:r>
            <a:endParaRPr lang="en-US" sz="3600" b="1" dirty="0" smtClean="0"/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sz="3200" b="1" dirty="0" smtClean="0"/>
              <a:t>      ------------------------</a:t>
            </a:r>
            <a:endParaRPr lang="en-US" sz="2800" b="1" dirty="0" smtClean="0"/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000" b="1" dirty="0" smtClean="0">
                <a:solidFill>
                  <a:srgbClr val="FFFF00"/>
                </a:solidFill>
              </a:rPr>
              <a:t>Grow In The Grace &amp; Knowledge,</a:t>
            </a:r>
            <a:r>
              <a:rPr lang="en-US" sz="2800" b="1" dirty="0" smtClean="0">
                <a:solidFill>
                  <a:srgbClr val="FFFF00"/>
                </a:solidFill>
              </a:rPr>
              <a:t>  2 Pet.3:18</a:t>
            </a: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</a:rPr>
              <a:t>If Err As a Christian: Repent </a:t>
            </a:r>
            <a:r>
              <a:rPr lang="en-US" sz="2800" b="1" dirty="0">
                <a:solidFill>
                  <a:srgbClr val="FFFF00"/>
                </a:solidFill>
              </a:rPr>
              <a:t>&amp;</a:t>
            </a:r>
            <a:r>
              <a:rPr lang="en-US" sz="2800" b="1" dirty="0" smtClean="0">
                <a:solidFill>
                  <a:srgbClr val="FFFF00"/>
                </a:solidFill>
              </a:rPr>
              <a:t> Pray God,    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Acts 19:18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  <p:bldP spid="76803" grpId="0" build="p" autoUpdateAnimBg="0" advAuto="10000"/>
    </p:bldLst>
  </p:timing>
</p:sld>
</file>

<file path=ppt/theme/theme1.xml><?xml version="1.0" encoding="utf-8"?>
<a:theme xmlns:a="http://schemas.openxmlformats.org/drawingml/2006/main" name="Ripple design template">
  <a:themeElements>
    <a:clrScheme name="Office Them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 design template</Template>
  <TotalTime>1194</TotalTime>
  <Words>187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Ripple design template</vt:lpstr>
      <vt:lpstr>The Story of Young Samuel</vt:lpstr>
      <vt:lpstr>The Story of Young Samuel</vt:lpstr>
      <vt:lpstr>“Speak Lord, Thy Servant Heareth”</vt:lpstr>
      <vt:lpstr> Will You Be Like Young Samuel?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Owner</dc:creator>
  <cp:keywords/>
  <dc:description/>
  <cp:lastModifiedBy>Danny McKibben</cp:lastModifiedBy>
  <cp:revision>20</cp:revision>
  <cp:lastPrinted>1601-01-01T00:00:00Z</cp:lastPrinted>
  <dcterms:created xsi:type="dcterms:W3CDTF">2015-06-11T17:47:46Z</dcterms:created>
  <dcterms:modified xsi:type="dcterms:W3CDTF">2015-06-16T18:06:42Z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TC102037901033</vt:lpwstr>
  </property>
</Properties>
</file>