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9"/>
  </p:notesMasterIdLst>
  <p:sldIdLst>
    <p:sldId id="257" r:id="rId5"/>
    <p:sldId id="262" r:id="rId6"/>
    <p:sldId id="263"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9BD5-665F-4DD3-95C2-570E5AE69A59}" type="datetimeFigureOut">
              <a:rPr lang="en-US" smtClean="0"/>
              <a:pPr/>
              <a:t>6/21/2015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FF443-48A1-445F-9E75-FCB18743A4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6/21/2015 5:47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132468E-C603-472F-B387-15A8259DFBF5}"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686"/>
            <a:ext cx="8696325" cy="19050"/>
          </a:xfrm>
          <a:prstGeom prst="rect">
            <a:avLst/>
          </a:prstGeom>
          <a:noFill/>
        </p:spPr>
      </p:pic>
    </p:spTree>
  </p:cSld>
  <p:clrMapOvr>
    <a:masterClrMapping/>
  </p:clrMapOvr>
  <p:transition spd="slow">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2"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cstate="print"/>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2"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cstate="print"/>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5.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7.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trips dir="rd"/>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072313" cy="1523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 Am With Thee”</a:t>
            </a:r>
            <a:br>
              <a:rPr lang="en-US" sz="6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6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800" b="1" spc="0" dirty="0" smtClean="0">
                <a:ln w="11430"/>
                <a:solidFill>
                  <a:schemeClr val="tx2">
                    <a:lumMod val="90000"/>
                  </a:schemeClr>
                </a:solidFill>
                <a:effectLst>
                  <a:outerShdw blurRad="50800" dist="39000" dir="5460000" algn="tl">
                    <a:srgbClr val="000000">
                      <a:alpha val="38000"/>
                    </a:srgbClr>
                  </a:outerShdw>
                </a:effectLst>
              </a:rPr>
              <a:t>Saith the Lord  </a:t>
            </a:r>
            <a:endParaRPr lang="en-US" sz="6600" b="1" spc="0" dirty="0">
              <a:ln w="11430"/>
              <a:solidFill>
                <a:schemeClr val="tx2">
                  <a:lumMod val="90000"/>
                </a:schemeClr>
              </a:solidFill>
              <a:effectLst>
                <a:outerShdw blurRad="50800" dist="39000" dir="5460000" algn="tl">
                  <a:srgbClr val="000000">
                    <a:alpha val="38000"/>
                  </a:srgbClr>
                </a:outerShdw>
              </a:effectLst>
            </a:endParaRPr>
          </a:p>
        </p:txBody>
      </p:sp>
      <p:sp>
        <p:nvSpPr>
          <p:cNvPr id="4" name="Subtitle 3"/>
          <p:cNvSpPr>
            <a:spLocks noGrp="1"/>
          </p:cNvSpPr>
          <p:nvPr>
            <p:ph type="subTitle" idx="1"/>
          </p:nvPr>
        </p:nvSpPr>
        <p:spPr/>
        <p:txBody>
          <a:bodyPr/>
          <a:lstStyle/>
          <a:p>
            <a:pPr algn="ctr"/>
            <a:r>
              <a:rPr lang="en-US" sz="4000" dirty="0" smtClean="0"/>
              <a:t>An Important Concept </a:t>
            </a:r>
            <a:endParaRPr lang="en-US" sz="4000"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 Am With </a:t>
            </a: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Thee,”  </a:t>
            </a:r>
            <a:r>
              <a:rPr lang="en-US" b="1" spc="0" dirty="0" smtClean="0">
                <a:ln w="11430"/>
                <a:solidFill>
                  <a:schemeClr val="tx2"/>
                </a:solidFill>
                <a:effectLst>
                  <a:outerShdw blurRad="50800" dist="39000" dir="5460000" algn="tl">
                    <a:srgbClr val="000000">
                      <a:alpha val="38000"/>
                    </a:srgbClr>
                  </a:outerShdw>
                </a:effectLst>
              </a:rPr>
              <a:t>Saith the Lord</a:t>
            </a:r>
            <a:endParaRPr lang="en-US" dirty="0">
              <a:solidFill>
                <a:schemeClr val="tx2"/>
              </a:solidFill>
            </a:endParaRPr>
          </a:p>
        </p:txBody>
      </p:sp>
      <p:sp>
        <p:nvSpPr>
          <p:cNvPr id="6" name="Content Placeholder 5"/>
          <p:cNvSpPr>
            <a:spLocks noGrp="1"/>
          </p:cNvSpPr>
          <p:nvPr>
            <p:ph idx="1"/>
          </p:nvPr>
        </p:nvSpPr>
        <p:spPr>
          <a:xfrm>
            <a:off x="457200" y="990600"/>
            <a:ext cx="8305800" cy="5318379"/>
          </a:xfrm>
        </p:spPr>
        <p:txBody>
          <a:bodyPr/>
          <a:lstStyle/>
          <a:p>
            <a:r>
              <a:rPr lang="en-US" b="1" dirty="0" smtClean="0"/>
              <a:t>Gen.26:24   </a:t>
            </a:r>
            <a:r>
              <a:rPr lang="en-US" b="1" dirty="0" smtClean="0">
                <a:solidFill>
                  <a:schemeClr val="tx2">
                    <a:lumMod val="90000"/>
                  </a:schemeClr>
                </a:solidFill>
              </a:rPr>
              <a:t>To Isaac</a:t>
            </a:r>
          </a:p>
          <a:p>
            <a:r>
              <a:rPr lang="en-US" b="1" dirty="0" smtClean="0"/>
              <a:t>Gen.28:15   </a:t>
            </a:r>
            <a:r>
              <a:rPr lang="en-US" b="1" dirty="0" smtClean="0">
                <a:solidFill>
                  <a:schemeClr val="tx2">
                    <a:lumMod val="90000"/>
                  </a:schemeClr>
                </a:solidFill>
              </a:rPr>
              <a:t>To Jacob</a:t>
            </a:r>
          </a:p>
          <a:p>
            <a:r>
              <a:rPr lang="en-US" b="1" dirty="0" smtClean="0"/>
              <a:t>Ps.23:1-4 </a:t>
            </a:r>
            <a:r>
              <a:rPr lang="en-US" b="1" dirty="0" smtClean="0">
                <a:solidFill>
                  <a:schemeClr val="tx2">
                    <a:lumMod val="90000"/>
                  </a:schemeClr>
                </a:solidFill>
              </a:rPr>
              <a:t>  To Those Who are Facing Death</a:t>
            </a:r>
          </a:p>
          <a:p>
            <a:r>
              <a:rPr lang="en-US" b="1" dirty="0" smtClean="0"/>
              <a:t>Is.41:10, 43:1-2, 5  </a:t>
            </a:r>
            <a:r>
              <a:rPr lang="en-US" b="1" dirty="0" smtClean="0">
                <a:solidFill>
                  <a:schemeClr val="tx2">
                    <a:lumMod val="90000"/>
                  </a:schemeClr>
                </a:solidFill>
              </a:rPr>
              <a:t>To Captives</a:t>
            </a:r>
          </a:p>
          <a:p>
            <a:r>
              <a:rPr lang="en-US" b="1" dirty="0" smtClean="0"/>
              <a:t>Jer.1:8, 17-19   </a:t>
            </a:r>
            <a:r>
              <a:rPr lang="en-US" b="1" dirty="0" smtClean="0">
                <a:solidFill>
                  <a:schemeClr val="tx2">
                    <a:lumMod val="90000"/>
                  </a:schemeClr>
                </a:solidFill>
              </a:rPr>
              <a:t>To Jeremiah </a:t>
            </a:r>
          </a:p>
          <a:p>
            <a:r>
              <a:rPr lang="en-US" b="1" dirty="0" smtClean="0"/>
              <a:t>Jer.46:27-28</a:t>
            </a:r>
            <a:r>
              <a:rPr lang="en-US" b="1" dirty="0" smtClean="0">
                <a:solidFill>
                  <a:schemeClr val="tx2">
                    <a:lumMod val="90000"/>
                  </a:schemeClr>
                </a:solidFill>
              </a:rPr>
              <a:t>   To Israelites </a:t>
            </a:r>
          </a:p>
          <a:p>
            <a:r>
              <a:rPr lang="en-US" b="1" dirty="0" smtClean="0"/>
              <a:t>Hag.1:13, 2:4    </a:t>
            </a:r>
            <a:r>
              <a:rPr lang="en-US" b="1" dirty="0" smtClean="0">
                <a:solidFill>
                  <a:schemeClr val="tx2">
                    <a:lumMod val="90000"/>
                  </a:schemeClr>
                </a:solidFill>
              </a:rPr>
              <a:t>To People in Haggai’s Day</a:t>
            </a:r>
          </a:p>
          <a:p>
            <a:r>
              <a:rPr lang="en-US" b="1" dirty="0" smtClean="0"/>
              <a:t>Matt.28:20   </a:t>
            </a:r>
            <a:r>
              <a:rPr lang="en-US" b="1" dirty="0" smtClean="0">
                <a:solidFill>
                  <a:schemeClr val="tx2">
                    <a:lumMod val="90000"/>
                  </a:schemeClr>
                </a:solidFill>
              </a:rPr>
              <a:t>To The Apostles</a:t>
            </a:r>
          </a:p>
          <a:p>
            <a:r>
              <a:rPr lang="en-US" b="1" dirty="0" smtClean="0"/>
              <a:t>Acts 18:10   </a:t>
            </a:r>
            <a:r>
              <a:rPr lang="en-US" b="1" dirty="0" smtClean="0">
                <a:solidFill>
                  <a:schemeClr val="tx2">
                    <a:lumMod val="90000"/>
                  </a:schemeClr>
                </a:solidFill>
              </a:rPr>
              <a:t>To Paul at Ephesus </a:t>
            </a:r>
          </a:p>
          <a:p>
            <a:r>
              <a:rPr lang="en-US" b="1" dirty="0" smtClean="0"/>
              <a:t>Heb. 13:5-6  </a:t>
            </a:r>
            <a:r>
              <a:rPr lang="en-US" b="1" dirty="0" smtClean="0">
                <a:solidFill>
                  <a:schemeClr val="tx2">
                    <a:lumMod val="90000"/>
                  </a:schemeClr>
                </a:solidFill>
              </a:rPr>
              <a:t>To the Jewish Christians</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 calcmode="lin" valueType="num">
                                      <p:cBhvr>
                                        <p:cTn id="7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6">
                                            <p:txEl>
                                              <p:pRg st="9" end="9"/>
                                            </p:txEl>
                                          </p:spTgt>
                                        </p:tgtEl>
                                        <p:attrNameLst>
                                          <p:attrName>style.visibility</p:attrName>
                                        </p:attrNameLst>
                                      </p:cBhvr>
                                      <p:to>
                                        <p:strVal val="visible"/>
                                      </p:to>
                                    </p:set>
                                    <p:anim calcmode="lin" valueType="num">
                                      <p:cBhvr>
                                        <p:cTn id="86" dur="500" fill="hold"/>
                                        <p:tgtEl>
                                          <p:spTgt spid="6">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6">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6">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 Am With </a:t>
            </a: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Thee,”  </a:t>
            </a:r>
            <a:r>
              <a:rPr lang="en-US" b="1" spc="0" dirty="0" smtClean="0">
                <a:ln w="11430"/>
                <a:solidFill>
                  <a:schemeClr val="tx2"/>
                </a:solidFill>
                <a:effectLst>
                  <a:outerShdw blurRad="50800" dist="39000" dir="5460000" algn="tl">
                    <a:srgbClr val="000000">
                      <a:alpha val="38000"/>
                    </a:srgbClr>
                  </a:outerShdw>
                </a:effectLst>
              </a:rPr>
              <a:t>It’s Blessings</a:t>
            </a:r>
            <a:endParaRPr lang="en-US" dirty="0">
              <a:solidFill>
                <a:schemeClr val="tx2"/>
              </a:solidFill>
            </a:endParaRPr>
          </a:p>
        </p:txBody>
      </p:sp>
      <p:sp>
        <p:nvSpPr>
          <p:cNvPr id="6" name="Content Placeholder 5"/>
          <p:cNvSpPr>
            <a:spLocks noGrp="1"/>
          </p:cNvSpPr>
          <p:nvPr>
            <p:ph idx="1"/>
          </p:nvPr>
        </p:nvSpPr>
        <p:spPr>
          <a:xfrm>
            <a:off x="609600" y="930021"/>
            <a:ext cx="8077200" cy="5318379"/>
          </a:xfrm>
        </p:spPr>
        <p:txBody>
          <a:bodyPr/>
          <a:lstStyle/>
          <a:p>
            <a:r>
              <a:rPr lang="en-US" b="1" dirty="0" smtClean="0"/>
              <a:t>In Troublesome Times</a:t>
            </a:r>
          </a:p>
          <a:p>
            <a:r>
              <a:rPr lang="en-US" b="1" dirty="0" smtClean="0"/>
              <a:t>When The Road is Long and Hard</a:t>
            </a:r>
          </a:p>
          <a:p>
            <a:r>
              <a:rPr lang="en-US" b="1" dirty="0" smtClean="0"/>
              <a:t>In Facing the Problems of Life</a:t>
            </a:r>
          </a:p>
          <a:p>
            <a:r>
              <a:rPr lang="en-US" b="1" dirty="0" smtClean="0"/>
              <a:t>When Folks Gives Us Hard Looks</a:t>
            </a:r>
          </a:p>
          <a:p>
            <a:r>
              <a:rPr lang="en-US" b="1" dirty="0" smtClean="0"/>
              <a:t>In The Shadows of Death</a:t>
            </a:r>
          </a:p>
          <a:p>
            <a:r>
              <a:rPr lang="en-US" b="1" dirty="0" smtClean="0"/>
              <a:t>In Apprehensive Moments of Life</a:t>
            </a:r>
          </a:p>
          <a:p>
            <a:r>
              <a:rPr lang="en-US" b="1" dirty="0" smtClean="0">
                <a:solidFill>
                  <a:schemeClr val="tx2"/>
                </a:solidFill>
              </a:rPr>
              <a:t>Comfort, Courage, Calm</a:t>
            </a:r>
          </a:p>
          <a:p>
            <a:r>
              <a:rPr lang="en-US" b="1" dirty="0" smtClean="0">
                <a:solidFill>
                  <a:schemeClr val="tx2"/>
                </a:solidFill>
              </a:rPr>
              <a:t>Tranquility, Solace, Peace</a:t>
            </a:r>
          </a:p>
          <a:p>
            <a:r>
              <a:rPr lang="en-US" b="1" dirty="0" smtClean="0">
                <a:solidFill>
                  <a:schemeClr val="tx2"/>
                </a:solidFill>
              </a:rPr>
              <a:t>Reassurance, Encouragement, Hope</a:t>
            </a:r>
          </a:p>
          <a:p>
            <a:r>
              <a:rPr lang="en-US" b="1" dirty="0" smtClean="0"/>
              <a:t>We See This By Faith, 2 Cor.5:7</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 calcmode="lin" valueType="num">
                                      <p:cBhvr>
                                        <p:cTn id="7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6">
                                            <p:txEl>
                                              <p:pRg st="9" end="9"/>
                                            </p:txEl>
                                          </p:spTgt>
                                        </p:tgtEl>
                                        <p:attrNameLst>
                                          <p:attrName>style.visibility</p:attrName>
                                        </p:attrNameLst>
                                      </p:cBhvr>
                                      <p:to>
                                        <p:strVal val="visible"/>
                                      </p:to>
                                    </p:set>
                                    <p:anim calcmode="lin" valueType="num">
                                      <p:cBhvr>
                                        <p:cTn id="86" dur="500" fill="hold"/>
                                        <p:tgtEl>
                                          <p:spTgt spid="6">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6">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6">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28600" y="1676400"/>
            <a:ext cx="8458200" cy="4800600"/>
          </a:xfrm>
        </p:spPr>
        <p:txBody>
          <a:bodyPr>
            <a:noAutofit/>
          </a:bodyPr>
          <a:lstStyle/>
          <a:p>
            <a:pPr marL="609600" indent="-609600" eaLnBrk="1" hangingPunct="1">
              <a:buClrTx/>
              <a:buSzPct val="82000"/>
              <a:buFont typeface="Wingdings" pitchFamily="2" charset="2"/>
              <a:buAutoNum type="arabicPeriod"/>
            </a:pPr>
            <a:r>
              <a:rPr lang="en-US" dirty="0" smtClean="0">
                <a:effectLst/>
              </a:rPr>
              <a:t>Hear the Gospel of Christ,  </a:t>
            </a:r>
            <a:r>
              <a:rPr lang="en-US" sz="2800" dirty="0" smtClean="0">
                <a:effectLst/>
              </a:rPr>
              <a:t>Acts 18:8</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Believe in Jesus Christ,   </a:t>
            </a:r>
            <a:r>
              <a:rPr lang="en-US" sz="2800" dirty="0" smtClean="0">
                <a:effectLst/>
              </a:rPr>
              <a:t>Rom.5:1</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Repent and Turn to God,  </a:t>
            </a:r>
            <a:r>
              <a:rPr lang="en-US" sz="2800" dirty="0" smtClean="0">
                <a:effectLst/>
              </a:rPr>
              <a:t>Luke 24:47</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Confess Jesus Before Men,  </a:t>
            </a:r>
            <a:r>
              <a:rPr lang="en-US" sz="2800" dirty="0" smtClean="0">
                <a:effectLst/>
              </a:rPr>
              <a:t>Acts 8:37</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Be Baptized for the Remission of Sins, </a:t>
            </a:r>
            <a:r>
              <a:rPr lang="en-US" sz="2800" dirty="0" smtClean="0">
                <a:effectLst/>
              </a:rPr>
              <a:t>Ac.2:38</a:t>
            </a:r>
            <a:endParaRPr lang="en-US" dirty="0" smtClean="0">
              <a:effectLst/>
            </a:endParaRPr>
          </a:p>
          <a:p>
            <a:pPr marL="609600" indent="-609600" eaLnBrk="1" hangingPunct="1">
              <a:buClrTx/>
              <a:buSzPct val="82000"/>
              <a:buFontTx/>
              <a:buNone/>
            </a:pPr>
            <a:r>
              <a:rPr lang="en-US" dirty="0" smtClean="0">
                <a:effectLst/>
              </a:rPr>
              <a:t>        ---------------------------------</a:t>
            </a:r>
          </a:p>
          <a:p>
            <a:pPr marL="609600" indent="-609600" eaLnBrk="1" hangingPunct="1">
              <a:buClrTx/>
              <a:buSzPct val="82000"/>
              <a:buFont typeface="Wingdings" pitchFamily="2" charset="2"/>
              <a:buChar char="Ø"/>
            </a:pPr>
            <a:r>
              <a:rPr lang="en-US" dirty="0" smtClean="0">
                <a:solidFill>
                  <a:schemeClr val="tx2">
                    <a:lumMod val="75000"/>
                  </a:schemeClr>
                </a:solidFill>
                <a:effectLst/>
              </a:rPr>
              <a:t>Be Thou Faithful Unto Death,  </a:t>
            </a:r>
            <a:r>
              <a:rPr lang="en-US" sz="2800" dirty="0" smtClean="0">
                <a:solidFill>
                  <a:schemeClr val="tx2">
                    <a:lumMod val="75000"/>
                  </a:schemeClr>
                </a:solidFill>
                <a:effectLst/>
              </a:rPr>
              <a:t>Rev.2:10</a:t>
            </a:r>
            <a:endParaRPr lang="en-US" dirty="0" smtClean="0">
              <a:solidFill>
                <a:schemeClr val="tx2">
                  <a:lumMod val="75000"/>
                </a:schemeClr>
              </a:solidFill>
              <a:effectLst/>
            </a:endParaRPr>
          </a:p>
          <a:p>
            <a:pPr marL="609600" indent="-609600" eaLnBrk="1" hangingPunct="1">
              <a:buClrTx/>
              <a:buSzPct val="82000"/>
              <a:buFont typeface="Wingdings" pitchFamily="2" charset="2"/>
              <a:buChar char="Ø"/>
            </a:pPr>
            <a:r>
              <a:rPr lang="en-US" dirty="0" smtClean="0">
                <a:solidFill>
                  <a:schemeClr val="tx2">
                    <a:lumMod val="75000"/>
                  </a:schemeClr>
                </a:solidFill>
                <a:effectLst/>
              </a:rPr>
              <a:t>If Err From The Faith: Repent and Pray God,       </a:t>
            </a:r>
            <a:r>
              <a:rPr lang="en-US" sz="2800" dirty="0" smtClean="0">
                <a:solidFill>
                  <a:schemeClr val="tx2">
                    <a:lumMod val="75000"/>
                  </a:schemeClr>
                </a:solidFill>
                <a:effectLst/>
              </a:rPr>
              <a:t>Acts 8:22</a:t>
            </a:r>
            <a:endParaRPr lang="en-US" dirty="0" smtClean="0">
              <a:solidFill>
                <a:schemeClr val="tx2">
                  <a:lumMod val="75000"/>
                </a:schemeClr>
              </a:solidFill>
              <a:effectLst/>
            </a:endParaRPr>
          </a:p>
        </p:txBody>
      </p:sp>
      <p:sp>
        <p:nvSpPr>
          <p:cNvPr id="30724" name="WordArt 4"/>
          <p:cNvSpPr>
            <a:spLocks noChangeArrowheads="1" noChangeShapeType="1" noTextEdit="1"/>
          </p:cNvSpPr>
          <p:nvPr/>
        </p:nvSpPr>
        <p:spPr bwMode="auto">
          <a:xfrm>
            <a:off x="457200" y="457200"/>
            <a:ext cx="8305800" cy="838200"/>
          </a:xfrm>
          <a:prstGeom prst="rect">
            <a:avLst/>
          </a:prstGeom>
        </p:spPr>
        <p:txBody>
          <a:bodyPr wrap="none" fromWordArt="1">
            <a:prstTxWarp prst="textWave2">
              <a:avLst>
                <a:gd name="adj1" fmla="val 13005"/>
                <a:gd name="adj2" fmla="val 0"/>
              </a:avLst>
            </a:prstTxWarp>
            <a:scene3d>
              <a:camera prst="orthographicFront"/>
              <a:lightRig rig="soft" dir="t">
                <a:rot lat="0" lon="0" rev="10800000"/>
              </a:lightRig>
            </a:scene3d>
            <a:sp3d>
              <a:bevelT w="27940" h="12700"/>
              <a:contourClr>
                <a:srgbClr val="DDDDDD"/>
              </a:contourClr>
            </a:sp3d>
          </a:bodyPr>
          <a:lstStyle/>
          <a:p>
            <a:pPr algn="ctr"/>
            <a:r>
              <a:rPr lang="en-US" sz="2800" b="1" kern="10" spc="150" dirty="0">
                <a:ln w="11430"/>
                <a:solidFill>
                  <a:srgbClr val="F8F8F8"/>
                </a:solidFill>
                <a:effectLst>
                  <a:outerShdw blurRad="25400" algn="tl" rotWithShape="0">
                    <a:srgbClr val="000000">
                      <a:alpha val="43000"/>
                    </a:srgbClr>
                  </a:outerShdw>
                </a:effectLst>
                <a:latin typeface="Impact"/>
              </a:rPr>
              <a:t>The Plan of Salvation</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p:stCondLst>
                              <p:cond delay="1000"/>
                            </p:stCondLst>
                            <p:childTnLst>
                              <p:par>
                                <p:cTn id="9" presetID="17" presetClass="entr" presetSubtype="8" fill="hold" grpId="0" nodeType="afterEffect">
                                  <p:stCondLst>
                                    <p:cond delay="50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p:cTn id="11" dur="1000" fill="hold"/>
                                        <p:tgtEl>
                                          <p:spTgt spid="30723">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500"/>
                            </p:stCondLst>
                            <p:childTnLst>
                              <p:par>
                                <p:cTn id="16" presetID="17" presetClass="entr" presetSubtype="8" fill="hold" grpId="0" nodeType="afterEffect">
                                  <p:stCondLst>
                                    <p:cond delay="50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p:cTn id="18" dur="1000" fill="hold"/>
                                        <p:tgtEl>
                                          <p:spTgt spid="30723">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000"/>
                            </p:stCondLst>
                            <p:childTnLst>
                              <p:par>
                                <p:cTn id="23" presetID="17" presetClass="entr" presetSubtype="8" fill="hold" grpId="0" nodeType="afterEffect">
                                  <p:stCondLst>
                                    <p:cond delay="50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1000" fill="hold"/>
                                        <p:tgtEl>
                                          <p:spTgt spid="30723">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5500"/>
                            </p:stCondLst>
                            <p:childTnLst>
                              <p:par>
                                <p:cTn id="30" presetID="17" presetClass="entr" presetSubtype="8" fill="hold" grpId="0" nodeType="afterEffect">
                                  <p:stCondLst>
                                    <p:cond delay="500"/>
                                  </p:stCondLst>
                                  <p:childTnLst>
                                    <p:set>
                                      <p:cBhvr>
                                        <p:cTn id="31" dur="1" fill="hold">
                                          <p:stCondLst>
                                            <p:cond delay="0"/>
                                          </p:stCondLst>
                                        </p:cTn>
                                        <p:tgtEl>
                                          <p:spTgt spid="30723">
                                            <p:txEl>
                                              <p:pRg st="3" end="3"/>
                                            </p:txEl>
                                          </p:spTgt>
                                        </p:tgtEl>
                                        <p:attrNameLst>
                                          <p:attrName>style.visibility</p:attrName>
                                        </p:attrNameLst>
                                      </p:cBhvr>
                                      <p:to>
                                        <p:strVal val="visible"/>
                                      </p:to>
                                    </p:set>
                                    <p:anim calcmode="lin" valueType="num">
                                      <p:cBhvr>
                                        <p:cTn id="32" dur="1000" fill="hold"/>
                                        <p:tgtEl>
                                          <p:spTgt spid="30723">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7000"/>
                            </p:stCondLst>
                            <p:childTnLst>
                              <p:par>
                                <p:cTn id="37" presetID="17" presetClass="entr" presetSubtype="8" fill="hold" grpId="0" nodeType="afterEffect">
                                  <p:stCondLst>
                                    <p:cond delay="50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1000" fill="hold"/>
                                        <p:tgtEl>
                                          <p:spTgt spid="30723">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8500"/>
                            </p:stCondLst>
                            <p:childTnLst>
                              <p:par>
                                <p:cTn id="44" presetID="17" presetClass="entr" presetSubtype="8" fill="hold" grpId="0" nodeType="afterEffect">
                                  <p:stCondLst>
                                    <p:cond delay="500"/>
                                  </p:stCondLst>
                                  <p:childTnLst>
                                    <p:set>
                                      <p:cBhvr>
                                        <p:cTn id="45" dur="1" fill="hold">
                                          <p:stCondLst>
                                            <p:cond delay="0"/>
                                          </p:stCondLst>
                                        </p:cTn>
                                        <p:tgtEl>
                                          <p:spTgt spid="30723">
                                            <p:txEl>
                                              <p:pRg st="5" end="5"/>
                                            </p:txEl>
                                          </p:spTgt>
                                        </p:tgtEl>
                                        <p:attrNameLst>
                                          <p:attrName>style.visibility</p:attrName>
                                        </p:attrNameLst>
                                      </p:cBhvr>
                                      <p:to>
                                        <p:strVal val="visible"/>
                                      </p:to>
                                    </p:set>
                                    <p:anim calcmode="lin" valueType="num">
                                      <p:cBhvr>
                                        <p:cTn id="46" dur="1000" fill="hold"/>
                                        <p:tgtEl>
                                          <p:spTgt spid="30723">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8" fill="hold" grpId="0" nodeType="clickEffect">
                                  <p:stCondLst>
                                    <p:cond delay="500"/>
                                  </p:stCondLst>
                                  <p:childTnLst>
                                    <p:set>
                                      <p:cBhvr>
                                        <p:cTn id="53" dur="1" fill="hold">
                                          <p:stCondLst>
                                            <p:cond delay="0"/>
                                          </p:stCondLst>
                                        </p:cTn>
                                        <p:tgtEl>
                                          <p:spTgt spid="30723">
                                            <p:txEl>
                                              <p:pRg st="6" end="6"/>
                                            </p:txEl>
                                          </p:spTgt>
                                        </p:tgtEl>
                                        <p:attrNameLst>
                                          <p:attrName>style.visibility</p:attrName>
                                        </p:attrNameLst>
                                      </p:cBhvr>
                                      <p:to>
                                        <p:strVal val="visible"/>
                                      </p:to>
                                    </p:set>
                                    <p:anim calcmode="lin" valueType="num">
                                      <p:cBhvr>
                                        <p:cTn id="54" dur="1000" fill="hold"/>
                                        <p:tgtEl>
                                          <p:spTgt spid="30723">
                                            <p:txEl>
                                              <p:pRg st="6" end="6"/>
                                            </p:txEl>
                                          </p:spTgt>
                                        </p:tgtEl>
                                        <p:attrNameLst>
                                          <p:attrName>ppt_x</p:attrName>
                                        </p:attrNameLst>
                                      </p:cBhvr>
                                      <p:tavLst>
                                        <p:tav tm="0">
                                          <p:val>
                                            <p:strVal val="#ppt_x-#ppt_w/2"/>
                                          </p:val>
                                        </p:tav>
                                        <p:tav tm="100000">
                                          <p:val>
                                            <p:strVal val="#ppt_x"/>
                                          </p:val>
                                        </p:tav>
                                      </p:tavLst>
                                    </p:anim>
                                    <p:anim calcmode="lin" valueType="num">
                                      <p:cBhvr>
                                        <p:cTn id="55" dur="10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56" dur="10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30723">
                                            <p:txEl>
                                              <p:pRg st="6" end="6"/>
                                            </p:txEl>
                                          </p:spTgt>
                                        </p:tgtEl>
                                        <p:attrNameLst>
                                          <p:attrName>ppt_h</p:attrName>
                                        </p:attrNameLst>
                                      </p:cBhvr>
                                      <p:tavLst>
                                        <p:tav tm="0">
                                          <p:val>
                                            <p:strVal val="#ppt_h"/>
                                          </p:val>
                                        </p:tav>
                                        <p:tav tm="100000">
                                          <p:val>
                                            <p:strVal val="#ppt_h"/>
                                          </p:val>
                                        </p:tav>
                                      </p:tavLst>
                                    </p:anim>
                                  </p:childTnLst>
                                </p:cTn>
                              </p:par>
                            </p:childTnLst>
                          </p:cTn>
                        </p:par>
                        <p:par>
                          <p:cTn id="58" fill="hold">
                            <p:stCondLst>
                              <p:cond delay="1500"/>
                            </p:stCondLst>
                            <p:childTnLst>
                              <p:par>
                                <p:cTn id="59" presetID="17" presetClass="entr" presetSubtype="8" fill="hold" grpId="0" nodeType="afterEffect">
                                  <p:stCondLst>
                                    <p:cond delay="500"/>
                                  </p:stCondLst>
                                  <p:childTnLst>
                                    <p:set>
                                      <p:cBhvr>
                                        <p:cTn id="60" dur="1" fill="hold">
                                          <p:stCondLst>
                                            <p:cond delay="0"/>
                                          </p:stCondLst>
                                        </p:cTn>
                                        <p:tgtEl>
                                          <p:spTgt spid="30723">
                                            <p:txEl>
                                              <p:pRg st="7" end="7"/>
                                            </p:txEl>
                                          </p:spTgt>
                                        </p:tgtEl>
                                        <p:attrNameLst>
                                          <p:attrName>style.visibility</p:attrName>
                                        </p:attrNameLst>
                                      </p:cBhvr>
                                      <p:to>
                                        <p:strVal val="visible"/>
                                      </p:to>
                                    </p:set>
                                    <p:anim calcmode="lin" valueType="num">
                                      <p:cBhvr>
                                        <p:cTn id="61" dur="1000" fill="hold"/>
                                        <p:tgtEl>
                                          <p:spTgt spid="30723">
                                            <p:txEl>
                                              <p:pRg st="7" end="7"/>
                                            </p:txEl>
                                          </p:spTgt>
                                        </p:tgtEl>
                                        <p:attrNameLst>
                                          <p:attrName>ppt_x</p:attrName>
                                        </p:attrNameLst>
                                      </p:cBhvr>
                                      <p:tavLst>
                                        <p:tav tm="0">
                                          <p:val>
                                            <p:strVal val="#ppt_x-#ppt_w/2"/>
                                          </p:val>
                                        </p:tav>
                                        <p:tav tm="100000">
                                          <p:val>
                                            <p:strVal val="#ppt_x"/>
                                          </p:val>
                                        </p:tav>
                                      </p:tavLst>
                                    </p:anim>
                                    <p:anim calcmode="lin" valueType="num">
                                      <p:cBhvr>
                                        <p:cTn id="62" dur="1000" fill="hold"/>
                                        <p:tgtEl>
                                          <p:spTgt spid="30723">
                                            <p:txEl>
                                              <p:pRg st="7" end="7"/>
                                            </p:txEl>
                                          </p:spTgt>
                                        </p:tgtEl>
                                        <p:attrNameLst>
                                          <p:attrName>ppt_y</p:attrName>
                                        </p:attrNameLst>
                                      </p:cBhvr>
                                      <p:tavLst>
                                        <p:tav tm="0">
                                          <p:val>
                                            <p:strVal val="#ppt_y"/>
                                          </p:val>
                                        </p:tav>
                                        <p:tav tm="100000">
                                          <p:val>
                                            <p:strVal val="#ppt_y"/>
                                          </p:val>
                                        </p:tav>
                                      </p:tavLst>
                                    </p:anim>
                                    <p:anim calcmode="lin" valueType="num">
                                      <p:cBhvr>
                                        <p:cTn id="63" dur="1000" fill="hold"/>
                                        <p:tgtEl>
                                          <p:spTgt spid="3072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07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advAuto="8000"/>
      <p:bldP spid="30724" grpId="0" animBg="1"/>
    </p:bldLst>
  </p:timing>
</p:sld>
</file>

<file path=ppt/theme/theme1.xml><?xml version="1.0" encoding="utf-8"?>
<a:theme xmlns:a="http://schemas.openxmlformats.org/drawingml/2006/main" name="1_Blue_texture_wav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Light Grey Segoe 4X3">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801D66-535F-4D68-8745-8492CEE9CB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1_Blue_texture_wave Segoe</Template>
  <TotalTime>144</TotalTime>
  <Words>301</Words>
  <Application>Microsoft Office PowerPoint</Application>
  <PresentationFormat>On-screen Show (4:3)</PresentationFormat>
  <Paragraphs>38</Paragraphs>
  <Slides>4</Slides>
  <Notes>2</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1_Blue_texture_wave Segoe</vt:lpstr>
      <vt:lpstr>White with Courier font for code slides</vt:lpstr>
      <vt:lpstr>1_Light Grey Segoe 4X3</vt:lpstr>
      <vt:lpstr>“I Am With Thee”              Saith the Lord  </vt:lpstr>
      <vt:lpstr>“I Am With Thee,”  Saith the Lord</vt:lpstr>
      <vt:lpstr>“I Am With Thee,”  It’s Blessings</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Will Be With Thee”</dc:title>
  <dc:creator>Owner</dc:creator>
  <cp:keywords/>
  <cp:lastModifiedBy>Danny McKibben</cp:lastModifiedBy>
  <cp:revision>21</cp:revision>
  <dcterms:created xsi:type="dcterms:W3CDTF">2015-06-21T18:41:45Z</dcterms:created>
  <dcterms:modified xsi:type="dcterms:W3CDTF">2015-06-21T21:47:48Z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TC102867159990</vt:lpwstr>
  </property>
</Properties>
</file>