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62" r:id="rId3"/>
    <p:sldId id="257" r:id="rId4"/>
    <p:sldId id="261" r:id="rId5"/>
    <p:sldId id="263" r:id="rId6"/>
    <p:sldId id="271" r:id="rId7"/>
    <p:sldId id="264" r:id="rId8"/>
    <p:sldId id="265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10" y="-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3EF83-73C9-486D-912A-FF8D8BAB44D0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D7E54-FCB8-4E25-BD18-A99389F27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57246-7618-4B9C-8ABD-C8EFA977EB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D84580-11CC-40E3-A97B-1A26EEB805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71F13-4260-4F20-86FB-F3765B0095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76A80-E7E8-4973-BF75-5183FF6E8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E343-8050-4CA8-AEB0-952839FD1F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C8A5E-2690-4F9D-8C6C-9CADE69FC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9CFDD-E606-4055-9140-85B22781E9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E6C1-6F8B-4855-B790-DF8CBBB37D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B543A-7D8D-42CA-90CD-AAC5D77B4B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53391-ECE0-4759-AE21-D44F9F728D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F27F5-AA2F-400C-8D82-6177EC685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60A81-0F5F-4299-AC85-2C99273638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846B6E-A6E2-4231-AAA3-2F8786805B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39200"/>
            <a:ext cx="8991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O, be careful little eyes what you see</a:t>
            </a:r>
          </a:p>
          <a:p>
            <a:r>
              <a:rPr lang="en-US" sz="3200" b="1" dirty="0" smtClean="0"/>
              <a:t>O, be careful little eyes what you see,</a:t>
            </a:r>
          </a:p>
          <a:p>
            <a:r>
              <a:rPr lang="en-US" sz="3200" b="1" dirty="0" smtClean="0"/>
              <a:t>For the Father up above is looking down in love, </a:t>
            </a:r>
          </a:p>
          <a:p>
            <a:r>
              <a:rPr lang="en-US" sz="3200" b="1" dirty="0" smtClean="0"/>
              <a:t>So be careful little eyes what you see.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Repeat… </a:t>
            </a:r>
          </a:p>
          <a:p>
            <a:r>
              <a:rPr lang="en-US" sz="3200" b="1" dirty="0" smtClean="0"/>
              <a:t>                Ears 	      Hear   </a:t>
            </a:r>
          </a:p>
          <a:p>
            <a:r>
              <a:rPr lang="en-US" sz="3200" b="1" dirty="0" smtClean="0"/>
              <a:t>                Mouth      Say</a:t>
            </a:r>
          </a:p>
          <a:p>
            <a:r>
              <a:rPr lang="en-US" sz="3200" b="1" dirty="0" smtClean="0"/>
              <a:t>                Hands       Do</a:t>
            </a:r>
          </a:p>
          <a:p>
            <a:r>
              <a:rPr lang="en-US" sz="3200" b="1" dirty="0" smtClean="0"/>
              <a:t>	       Feet          Go			</a:t>
            </a:r>
          </a:p>
          <a:p>
            <a:r>
              <a:rPr lang="en-US" sz="3200" b="1" dirty="0" smtClean="0"/>
              <a:t>                Nose	       Stick It</a:t>
            </a:r>
          </a:p>
          <a:p>
            <a:r>
              <a:rPr lang="en-US" sz="3200" b="1" dirty="0" smtClean="0"/>
              <a:t>                Mind        Think</a:t>
            </a: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68535" y="-76200"/>
            <a:ext cx="45608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arian" pitchFamily="2" charset="0"/>
              </a:rPr>
              <a:t>“Oh Be Careful”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457200"/>
          </a:xfrm>
        </p:spPr>
        <p:txBody>
          <a:bodyPr/>
          <a:lstStyle/>
          <a:p>
            <a:pPr lvl="0" algn="l"/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Walking Circumspectly – Eph.5:15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85800"/>
            <a:ext cx="5257800" cy="6172200"/>
          </a:xfrm>
          <a:gradFill flip="none" rotWithShape="1">
            <a:gsLst>
              <a:gs pos="0">
                <a:schemeClr val="accent1">
                  <a:shade val="30000"/>
                  <a:satMod val="115000"/>
                  <a:alpha val="24000"/>
                </a:schemeClr>
              </a:gs>
              <a:gs pos="92000">
                <a:schemeClr val="accent1">
                  <a:shade val="67500"/>
                  <a:satMod val="115000"/>
                  <a:alpha val="83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Define: “</a:t>
            </a:r>
            <a:r>
              <a:rPr lang="en-US" sz="2600" dirty="0" err="1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akribo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̄</a:t>
            </a:r>
            <a:r>
              <a:rPr lang="en-US" sz="2600" dirty="0" err="1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s</a:t>
            </a: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” </a:t>
            </a: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exactly, accurately, diligently, carefully</a:t>
            </a:r>
          </a:p>
          <a:p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Children’s Song – Oh Be Careful</a:t>
            </a:r>
          </a:p>
          <a:p>
            <a:r>
              <a:rPr lang="en-US" sz="2600" i="1" u="sng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Feet</a:t>
            </a: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  Ps. 1:1-3, Is.65:2</a:t>
            </a:r>
          </a:p>
          <a:p>
            <a:r>
              <a:rPr lang="en-US" sz="2600" i="1" u="sng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Eyes</a:t>
            </a: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  Job 31:1, Mt.4:8, 1 Jn.2:16</a:t>
            </a:r>
          </a:p>
          <a:p>
            <a:r>
              <a:rPr lang="en-US" sz="2600" i="1" u="sng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Mouth</a:t>
            </a: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 Mt.12:34-37, Jm.3:1-12</a:t>
            </a:r>
          </a:p>
          <a:p>
            <a:r>
              <a:rPr lang="en-US" sz="2600" i="1" u="sng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Hands</a:t>
            </a: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 Jm.4:8, 1 Tim.3:3, Pr.21:25</a:t>
            </a:r>
          </a:p>
          <a:p>
            <a:r>
              <a:rPr lang="en-US" sz="2600" i="1" u="sng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Ears</a:t>
            </a: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 Mk.4:9, 24, Luke 8:18</a:t>
            </a:r>
          </a:p>
          <a:p>
            <a:r>
              <a:rPr lang="en-US" sz="2600" i="1" u="sng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Nose</a:t>
            </a: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 1 Pet.4:15, 1 Thes.4:11</a:t>
            </a:r>
          </a:p>
          <a:p>
            <a:r>
              <a:rPr lang="en-US" sz="2600" i="1" u="sng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Mind</a:t>
            </a: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 Pr.4:23, 23:7, Phil.4:8</a:t>
            </a:r>
          </a:p>
          <a:p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Applications in Many Areas:</a:t>
            </a:r>
          </a:p>
          <a:p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Church, Home, Neighborhood</a:t>
            </a:r>
          </a:p>
          <a:p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Work Place, School, Shopping</a:t>
            </a:r>
          </a:p>
          <a:p>
            <a:endParaRPr lang="en-US" sz="2600" dirty="0" smtClean="0">
              <a:solidFill>
                <a:schemeClr val="bg1">
                  <a:lumMod val="1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en-US" sz="2600" dirty="0">
              <a:solidFill>
                <a:schemeClr val="bg1">
                  <a:lumMod val="1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The </a:t>
            </a:r>
            <a:r>
              <a:rPr lang="en-US" sz="4800" b="1" spc="0" dirty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Plan of Salvation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SzPct val="90000"/>
              <a:buFont typeface="Wingdings" pitchFamily="2" charset="2"/>
              <a:buAutoNum type="arabicPeriod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Hear the Gospel of Christ,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Acts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18:8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SzPct val="90000"/>
              <a:buFont typeface="Wingdings" pitchFamily="2" charset="2"/>
              <a:buAutoNum type="arabicPeriod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Believe in Jesus Christ,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Rom.5:1</a:t>
            </a:r>
            <a:endParaRPr lang="en-US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SzPct val="90000"/>
              <a:buFont typeface="Wingdings" pitchFamily="2" charset="2"/>
              <a:buAutoNum type="arabicPeriod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Repent and Turn to God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Luke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24:47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SzPct val="90000"/>
              <a:buFont typeface="Wingdings" pitchFamily="2" charset="2"/>
              <a:buAutoNum type="arabicPeriod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Confess Jesus Before Men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,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Matt.10:32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SzPct val="90000"/>
              <a:buFont typeface="Wingdings" pitchFamily="2" charset="2"/>
              <a:buAutoNum type="arabicPeriod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Baptized Into Christ,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Gal.3:26-27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           -----------------------------</a:t>
            </a:r>
          </a:p>
          <a:p>
            <a:pPr marL="609600" indent="-609600">
              <a:lnSpc>
                <a:spcPct val="90000"/>
              </a:lnSpc>
              <a:buSzPct val="90000"/>
              <a:buFont typeface="Wingdings" pitchFamily="2" charset="2"/>
              <a:buChar char="v"/>
            </a:pP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Grow And Be Faithful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2 Pet.3:18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SzPct val="90000"/>
              <a:buFont typeface="Wingdings" pitchFamily="2" charset="2"/>
              <a:buChar char="v"/>
            </a:pP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If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An Erring Christian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Repent and Pray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God,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I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Jn.1:9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 advAuto="10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Arches National Park In Utah</a:t>
            </a:r>
            <a:endParaRPr lang="en-US" sz="2800" b="1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953000" y="457200"/>
            <a:ext cx="304800" cy="6096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Up Arrow 5"/>
          <p:cNvSpPr/>
          <p:nvPr/>
        </p:nvSpPr>
        <p:spPr>
          <a:xfrm>
            <a:off x="3581400" y="6248400"/>
            <a:ext cx="2286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228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Delicate Arch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4343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65 ft.</a:t>
            </a:r>
            <a:endParaRPr lang="en-US" sz="24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3886200" y="1447800"/>
            <a:ext cx="6096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715000" y="76200"/>
            <a:ext cx="5334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-76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1.5 mile hike to Delicate Arch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Rise of 480 ft. from the parking </a:t>
            </a:r>
            <a:r>
              <a:rPr lang="en-US" sz="2800" b="1" dirty="0">
                <a:solidFill>
                  <a:schemeClr val="accent5"/>
                </a:solidFill>
              </a:rPr>
              <a:t>l</a:t>
            </a:r>
            <a:r>
              <a:rPr lang="en-US" sz="2800" b="1" dirty="0" smtClean="0">
                <a:solidFill>
                  <a:schemeClr val="accent5"/>
                </a:solidFill>
              </a:rPr>
              <a:t>ot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990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Lots of sun and plenty of heat</a:t>
            </a:r>
            <a:endParaRPr lang="en-US" sz="28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5638800" y="2362200"/>
            <a:ext cx="609600" cy="2209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05400" y="3048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100 ft.</a:t>
            </a:r>
            <a:endParaRPr lang="en-US" sz="24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76200"/>
            <a:ext cx="6019800" cy="762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Walking Circumspectly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00400" y="6096000"/>
            <a:ext cx="2590800" cy="68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Eph.5:15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Rice Paper 2 design template">
  <a:themeElements>
    <a:clrScheme name="Default Design 10">
      <a:dk1>
        <a:srgbClr val="674517"/>
      </a:dk1>
      <a:lt1>
        <a:srgbClr val="F6E8D6"/>
      </a:lt1>
      <a:dk2>
        <a:srgbClr val="4D4D4D"/>
      </a:dk2>
      <a:lt2>
        <a:srgbClr val="EAC99E"/>
      </a:lt2>
      <a:accent1>
        <a:srgbClr val="FAF3EA"/>
      </a:accent1>
      <a:accent2>
        <a:srgbClr val="D9988D"/>
      </a:accent2>
      <a:accent3>
        <a:srgbClr val="FAF2E8"/>
      </a:accent3>
      <a:accent4>
        <a:srgbClr val="573A12"/>
      </a:accent4>
      <a:accent5>
        <a:srgbClr val="FCF8F3"/>
      </a:accent5>
      <a:accent6>
        <a:srgbClr val="C4897F"/>
      </a:accent6>
      <a:hlink>
        <a:srgbClr val="D69640"/>
      </a:hlink>
      <a:folHlink>
        <a:srgbClr val="969696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674517"/>
        </a:dk1>
        <a:lt1>
          <a:srgbClr val="F6E8D6"/>
        </a:lt1>
        <a:dk2>
          <a:srgbClr val="4D4D4D"/>
        </a:dk2>
        <a:lt2>
          <a:srgbClr val="EAC99E"/>
        </a:lt2>
        <a:accent1>
          <a:srgbClr val="FAF3EA"/>
        </a:accent1>
        <a:accent2>
          <a:srgbClr val="D9988D"/>
        </a:accent2>
        <a:accent3>
          <a:srgbClr val="FAF2E8"/>
        </a:accent3>
        <a:accent4>
          <a:srgbClr val="573A12"/>
        </a:accent4>
        <a:accent5>
          <a:srgbClr val="FCF8F3"/>
        </a:accent5>
        <a:accent6>
          <a:srgbClr val="C4897F"/>
        </a:accent6>
        <a:hlink>
          <a:srgbClr val="D6964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43458"/>
        </a:dk1>
        <a:lt1>
          <a:srgbClr val="F6E8D6"/>
        </a:lt1>
        <a:dk2>
          <a:srgbClr val="545490"/>
        </a:dk2>
        <a:lt2>
          <a:srgbClr val="EAC99E"/>
        </a:lt2>
        <a:accent1>
          <a:srgbClr val="FAF3EA"/>
        </a:accent1>
        <a:accent2>
          <a:srgbClr val="9F9FBF"/>
        </a:accent2>
        <a:accent3>
          <a:srgbClr val="FAF2E8"/>
        </a:accent3>
        <a:accent4>
          <a:srgbClr val="2B2B4A"/>
        </a:accent4>
        <a:accent5>
          <a:srgbClr val="FCF8F3"/>
        </a:accent5>
        <a:accent6>
          <a:srgbClr val="9090AD"/>
        </a:accent6>
        <a:hlink>
          <a:srgbClr val="D3A21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AEAEA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AEAEAE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E402A"/>
        </a:dk1>
        <a:lt1>
          <a:srgbClr val="F6E8D6"/>
        </a:lt1>
        <a:dk2>
          <a:srgbClr val="5A7C52"/>
        </a:dk2>
        <a:lt2>
          <a:srgbClr val="EAC99E"/>
        </a:lt2>
        <a:accent1>
          <a:srgbClr val="FAF3EA"/>
        </a:accent1>
        <a:accent2>
          <a:srgbClr val="9FBFA2"/>
        </a:accent2>
        <a:accent3>
          <a:srgbClr val="FAF2E8"/>
        </a:accent3>
        <a:accent4>
          <a:srgbClr val="263522"/>
        </a:accent4>
        <a:accent5>
          <a:srgbClr val="FCF8F3"/>
        </a:accent5>
        <a:accent6>
          <a:srgbClr val="90AD92"/>
        </a:accent6>
        <a:hlink>
          <a:srgbClr val="D3A21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Rice Paper 2 design template</Template>
  <TotalTime>624</TotalTime>
  <Words>236</Words>
  <Application>Microsoft Office PowerPoint</Application>
  <PresentationFormat>On-screen Show (4:3)</PresentationFormat>
  <Paragraphs>44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Rice Paper 2 design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Walking Circumspectly – Eph.5:15</vt:lpstr>
      <vt:lpstr>The Plan of Salvation</vt:lpstr>
    </vt:vector>
  </TitlesOfParts>
  <Manager/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Circumspectly</dc:title>
  <dc:subject/>
  <dc:creator>Owner</dc:creator>
  <cp:keywords/>
  <dc:description/>
  <cp:lastModifiedBy>Danny McKibben</cp:lastModifiedBy>
  <cp:revision>78</cp:revision>
  <dcterms:created xsi:type="dcterms:W3CDTF">2015-07-24T16:33:16Z</dcterms:created>
  <dcterms:modified xsi:type="dcterms:W3CDTF">2015-07-29T13:45:27Z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TC100690491033</vt:lpwstr>
  </property>
</Properties>
</file>